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60" r:id="rId4"/>
    <p:sldId id="264" r:id="rId5"/>
    <p:sldId id="265" r:id="rId6"/>
    <p:sldId id="266" r:id="rId7"/>
    <p:sldId id="267" r:id="rId8"/>
    <p:sldId id="268" r:id="rId9"/>
    <p:sldId id="269" r:id="rId11"/>
    <p:sldId id="270" r:id="rId12"/>
    <p:sldId id="271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666" r:id="rId22"/>
    <p:sldId id="290" r:id="rId23"/>
    <p:sldId id="291" r:id="rId24"/>
    <p:sldId id="292" r:id="rId25"/>
    <p:sldId id="295" r:id="rId26"/>
    <p:sldId id="296" r:id="rId27"/>
    <p:sldId id="297" r:id="rId28"/>
    <p:sldId id="298" r:id="rId29"/>
    <p:sldId id="299" r:id="rId30"/>
    <p:sldId id="300" r:id="rId31"/>
    <p:sldId id="302" r:id="rId32"/>
    <p:sldId id="303" r:id="rId33"/>
    <p:sldId id="304" r:id="rId34"/>
    <p:sldId id="306" r:id="rId35"/>
    <p:sldId id="308" r:id="rId36"/>
    <p:sldId id="313" r:id="rId37"/>
    <p:sldId id="314" r:id="rId38"/>
    <p:sldId id="320" r:id="rId39"/>
    <p:sldId id="321" r:id="rId40"/>
    <p:sldId id="322" r:id="rId41"/>
    <p:sldId id="324" r:id="rId42"/>
    <p:sldId id="330" r:id="rId43"/>
    <p:sldId id="331" r:id="rId44"/>
    <p:sldId id="332" r:id="rId45"/>
    <p:sldId id="333" r:id="rId46"/>
    <p:sldId id="334" r:id="rId47"/>
    <p:sldId id="335" r:id="rId48"/>
    <p:sldId id="342" r:id="rId49"/>
    <p:sldId id="347" r:id="rId50"/>
    <p:sldId id="348" r:id="rId51"/>
    <p:sldId id="351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7" r:id="rId62"/>
    <p:sldId id="368" r:id="rId63"/>
    <p:sldId id="371" r:id="rId64"/>
    <p:sldId id="376" r:id="rId65"/>
    <p:sldId id="377" r:id="rId66"/>
    <p:sldId id="378" r:id="rId67"/>
    <p:sldId id="379" r:id="rId68"/>
    <p:sldId id="380" r:id="rId69"/>
    <p:sldId id="382" r:id="rId70"/>
    <p:sldId id="383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91" r:id="rId79"/>
    <p:sldId id="392" r:id="rId80"/>
    <p:sldId id="393" r:id="rId81"/>
    <p:sldId id="394" r:id="rId82"/>
    <p:sldId id="396" r:id="rId83"/>
    <p:sldId id="397" r:id="rId84"/>
    <p:sldId id="398" r:id="rId85"/>
    <p:sldId id="399" r:id="rId86"/>
    <p:sldId id="400" r:id="rId87"/>
    <p:sldId id="401" r:id="rId88"/>
    <p:sldId id="413" r:id="rId89"/>
    <p:sldId id="419" r:id="rId90"/>
    <p:sldId id="425" r:id="rId91"/>
    <p:sldId id="550" r:id="rId92"/>
    <p:sldId id="551" r:id="rId93"/>
    <p:sldId id="552" r:id="rId94"/>
    <p:sldId id="553" r:id="rId95"/>
    <p:sldId id="554" r:id="rId96"/>
    <p:sldId id="555" r:id="rId97"/>
    <p:sldId id="556" r:id="rId98"/>
    <p:sldId id="620" r:id="rId99"/>
    <p:sldId id="621" r:id="rId100"/>
    <p:sldId id="622" r:id="rId101"/>
    <p:sldId id="623" r:id="rId102"/>
    <p:sldId id="624" r:id="rId103"/>
    <p:sldId id="625" r:id="rId104"/>
    <p:sldId id="626" r:id="rId105"/>
    <p:sldId id="627" r:id="rId106"/>
    <p:sldId id="628" r:id="rId107"/>
    <p:sldId id="629" r:id="rId108"/>
    <p:sldId id="630" r:id="rId109"/>
    <p:sldId id="631" r:id="rId110"/>
    <p:sldId id="632" r:id="rId111"/>
    <p:sldId id="633" r:id="rId112"/>
    <p:sldId id="634" r:id="rId113"/>
    <p:sldId id="635" r:id="rId114"/>
    <p:sldId id="636" r:id="rId115"/>
    <p:sldId id="637" r:id="rId116"/>
    <p:sldId id="638" r:id="rId117"/>
    <p:sldId id="639" r:id="rId118"/>
    <p:sldId id="640" r:id="rId119"/>
    <p:sldId id="641" r:id="rId120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904"/>
        <p:guide pos="21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3" Type="http://schemas.openxmlformats.org/officeDocument/2006/relationships/tableStyles" Target="tableStyles.xml"/><Relationship Id="rId122" Type="http://schemas.openxmlformats.org/officeDocument/2006/relationships/viewProps" Target="viewProps.xml"/><Relationship Id="rId121" Type="http://schemas.openxmlformats.org/officeDocument/2006/relationships/presProps" Target="presProps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94283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167467" y="2475309"/>
            <a:ext cx="17339733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965" y="345719"/>
            <a:ext cx="11112068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9250" y="2618422"/>
            <a:ext cx="7619365" cy="3791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3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7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1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3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4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5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6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7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8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9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0.jpe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1" Type="http://schemas.openxmlformats.org/officeDocument/2006/relationships/image" Target="../media/image91.pn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1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5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515" y="-23495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0465" y="46990"/>
              <a:ext cx="7981535" cy="68110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05235" y="0"/>
              <a:ext cx="4079875" cy="4225925"/>
            </a:xfrm>
            <a:custGeom>
              <a:avLst/>
              <a:gdLst/>
              <a:ahLst/>
              <a:cxnLst/>
              <a:rect l="l" t="t" r="r" b="b"/>
              <a:pathLst>
                <a:path w="4079875" h="4225925">
                  <a:moveTo>
                    <a:pt x="4079777" y="4225925"/>
                  </a:moveTo>
                  <a:lnTo>
                    <a:pt x="4062436" y="4174549"/>
                  </a:lnTo>
                  <a:lnTo>
                    <a:pt x="4043218" y="4121144"/>
                  </a:lnTo>
                  <a:lnTo>
                    <a:pt x="4022136" y="4065782"/>
                  </a:lnTo>
                  <a:lnTo>
                    <a:pt x="3999204" y="4008538"/>
                  </a:lnTo>
                  <a:lnTo>
                    <a:pt x="3974435" y="3949484"/>
                  </a:lnTo>
                  <a:lnTo>
                    <a:pt x="3947845" y="3888695"/>
                  </a:lnTo>
                  <a:lnTo>
                    <a:pt x="3919446" y="3826245"/>
                  </a:lnTo>
                  <a:lnTo>
                    <a:pt x="3889252" y="3762207"/>
                  </a:lnTo>
                  <a:lnTo>
                    <a:pt x="3857278" y="3696656"/>
                  </a:lnTo>
                  <a:lnTo>
                    <a:pt x="3823537" y="3629664"/>
                  </a:lnTo>
                  <a:lnTo>
                    <a:pt x="3806009" y="3595652"/>
                  </a:lnTo>
                  <a:lnTo>
                    <a:pt x="3788044" y="3561307"/>
                  </a:lnTo>
                  <a:lnTo>
                    <a:pt x="3769644" y="3526639"/>
                  </a:lnTo>
                  <a:lnTo>
                    <a:pt x="3750811" y="3491657"/>
                  </a:lnTo>
                  <a:lnTo>
                    <a:pt x="3731547" y="3456370"/>
                  </a:lnTo>
                  <a:lnTo>
                    <a:pt x="3711854" y="3420788"/>
                  </a:lnTo>
                  <a:lnTo>
                    <a:pt x="3691732" y="3384920"/>
                  </a:lnTo>
                  <a:lnTo>
                    <a:pt x="3671185" y="3348775"/>
                  </a:lnTo>
                  <a:lnTo>
                    <a:pt x="3650213" y="3312362"/>
                  </a:lnTo>
                  <a:lnTo>
                    <a:pt x="3628819" y="3275690"/>
                  </a:lnTo>
                  <a:lnTo>
                    <a:pt x="3607004" y="3238769"/>
                  </a:lnTo>
                  <a:lnTo>
                    <a:pt x="3584770" y="3201608"/>
                  </a:lnTo>
                  <a:lnTo>
                    <a:pt x="3562118" y="3164217"/>
                  </a:lnTo>
                  <a:lnTo>
                    <a:pt x="3539051" y="3126603"/>
                  </a:lnTo>
                  <a:lnTo>
                    <a:pt x="3515570" y="3088777"/>
                  </a:lnTo>
                  <a:lnTo>
                    <a:pt x="3491676" y="3050748"/>
                  </a:lnTo>
                  <a:lnTo>
                    <a:pt x="3467373" y="3012525"/>
                  </a:lnTo>
                  <a:lnTo>
                    <a:pt x="3442660" y="2974118"/>
                  </a:lnTo>
                  <a:lnTo>
                    <a:pt x="3417541" y="2935535"/>
                  </a:lnTo>
                  <a:lnTo>
                    <a:pt x="3392016" y="2896785"/>
                  </a:lnTo>
                  <a:lnTo>
                    <a:pt x="3366088" y="2857879"/>
                  </a:lnTo>
                  <a:lnTo>
                    <a:pt x="3339758" y="2818824"/>
                  </a:lnTo>
                  <a:lnTo>
                    <a:pt x="3313028" y="2779631"/>
                  </a:lnTo>
                  <a:lnTo>
                    <a:pt x="3285900" y="2740309"/>
                  </a:lnTo>
                  <a:lnTo>
                    <a:pt x="3258375" y="2700866"/>
                  </a:lnTo>
                  <a:lnTo>
                    <a:pt x="3230455" y="2661313"/>
                  </a:lnTo>
                  <a:lnTo>
                    <a:pt x="3202143" y="2621658"/>
                  </a:lnTo>
                  <a:lnTo>
                    <a:pt x="3173439" y="2581910"/>
                  </a:lnTo>
                  <a:lnTo>
                    <a:pt x="3144345" y="2542079"/>
                  </a:lnTo>
                  <a:lnTo>
                    <a:pt x="3114864" y="2502174"/>
                  </a:lnTo>
                  <a:lnTo>
                    <a:pt x="3084996" y="2462204"/>
                  </a:lnTo>
                  <a:lnTo>
                    <a:pt x="3054744" y="2422179"/>
                  </a:lnTo>
                  <a:lnTo>
                    <a:pt x="3024110" y="2382107"/>
                  </a:lnTo>
                  <a:lnTo>
                    <a:pt x="2993094" y="2341998"/>
                  </a:lnTo>
                  <a:lnTo>
                    <a:pt x="2961699" y="2301861"/>
                  </a:lnTo>
                  <a:lnTo>
                    <a:pt x="2929927" y="2261705"/>
                  </a:lnTo>
                  <a:lnTo>
                    <a:pt x="2897779" y="2221540"/>
                  </a:lnTo>
                  <a:lnTo>
                    <a:pt x="2865257" y="2181375"/>
                  </a:lnTo>
                  <a:lnTo>
                    <a:pt x="2832363" y="2141218"/>
                  </a:lnTo>
                  <a:lnTo>
                    <a:pt x="2799098" y="2101080"/>
                  </a:lnTo>
                  <a:lnTo>
                    <a:pt x="2765465" y="2060970"/>
                  </a:lnTo>
                  <a:lnTo>
                    <a:pt x="2731464" y="2020895"/>
                  </a:lnTo>
                  <a:lnTo>
                    <a:pt x="2697098" y="1980867"/>
                  </a:lnTo>
                  <a:lnTo>
                    <a:pt x="2662369" y="1940894"/>
                  </a:lnTo>
                  <a:lnTo>
                    <a:pt x="2627278" y="1900985"/>
                  </a:lnTo>
                  <a:lnTo>
                    <a:pt x="2591826" y="1861150"/>
                  </a:lnTo>
                  <a:lnTo>
                    <a:pt x="2556017" y="1821397"/>
                  </a:lnTo>
                  <a:lnTo>
                    <a:pt x="2519850" y="1781737"/>
                  </a:lnTo>
                  <a:lnTo>
                    <a:pt x="2483329" y="1742178"/>
                  </a:lnTo>
                  <a:lnTo>
                    <a:pt x="2446455" y="1702729"/>
                  </a:lnTo>
                  <a:lnTo>
                    <a:pt x="2409229" y="1663399"/>
                  </a:lnTo>
                  <a:lnTo>
                    <a:pt x="2371654" y="1624199"/>
                  </a:lnTo>
                  <a:lnTo>
                    <a:pt x="2333730" y="1585137"/>
                  </a:lnTo>
                  <a:lnTo>
                    <a:pt x="2295461" y="1546222"/>
                  </a:lnTo>
                  <a:lnTo>
                    <a:pt x="2256846" y="1507464"/>
                  </a:lnTo>
                  <a:lnTo>
                    <a:pt x="2217890" y="1468871"/>
                  </a:lnTo>
                  <a:lnTo>
                    <a:pt x="2178592" y="1430453"/>
                  </a:lnTo>
                  <a:lnTo>
                    <a:pt x="2138955" y="1392220"/>
                  </a:lnTo>
                  <a:lnTo>
                    <a:pt x="2098980" y="1354180"/>
                  </a:lnTo>
                  <a:lnTo>
                    <a:pt x="2058669" y="1316343"/>
                  </a:lnTo>
                  <a:lnTo>
                    <a:pt x="2018025" y="1278718"/>
                  </a:lnTo>
                  <a:lnTo>
                    <a:pt x="1977048" y="1241314"/>
                  </a:lnTo>
                  <a:lnTo>
                    <a:pt x="1935741" y="1204140"/>
                  </a:lnTo>
                  <a:lnTo>
                    <a:pt x="1894104" y="1167206"/>
                  </a:lnTo>
                  <a:lnTo>
                    <a:pt x="1852141" y="1130520"/>
                  </a:lnTo>
                  <a:lnTo>
                    <a:pt x="1809852" y="1094093"/>
                  </a:lnTo>
                  <a:lnTo>
                    <a:pt x="1767240" y="1057933"/>
                  </a:lnTo>
                  <a:lnTo>
                    <a:pt x="1724305" y="1022049"/>
                  </a:lnTo>
                  <a:lnTo>
                    <a:pt x="1681051" y="986451"/>
                  </a:lnTo>
                  <a:lnTo>
                    <a:pt x="1637478" y="951148"/>
                  </a:lnTo>
                  <a:lnTo>
                    <a:pt x="1593588" y="916149"/>
                  </a:lnTo>
                  <a:lnTo>
                    <a:pt x="1549383" y="881463"/>
                  </a:lnTo>
                  <a:lnTo>
                    <a:pt x="1504865" y="847100"/>
                  </a:lnTo>
                  <a:lnTo>
                    <a:pt x="1460036" y="813069"/>
                  </a:lnTo>
                  <a:lnTo>
                    <a:pt x="1414897" y="779379"/>
                  </a:lnTo>
                  <a:lnTo>
                    <a:pt x="1369449" y="746039"/>
                  </a:lnTo>
                  <a:lnTo>
                    <a:pt x="1323696" y="713059"/>
                  </a:lnTo>
                  <a:lnTo>
                    <a:pt x="1277638" y="680447"/>
                  </a:lnTo>
                  <a:lnTo>
                    <a:pt x="1231277" y="648214"/>
                  </a:lnTo>
                  <a:lnTo>
                    <a:pt x="1184615" y="616367"/>
                  </a:lnTo>
                  <a:lnTo>
                    <a:pt x="1137654" y="584917"/>
                  </a:lnTo>
                  <a:lnTo>
                    <a:pt x="1090395" y="553872"/>
                  </a:lnTo>
                  <a:lnTo>
                    <a:pt x="1042840" y="523243"/>
                  </a:lnTo>
                  <a:lnTo>
                    <a:pt x="994991" y="493037"/>
                  </a:lnTo>
                  <a:lnTo>
                    <a:pt x="946850" y="463265"/>
                  </a:lnTo>
                  <a:lnTo>
                    <a:pt x="898418" y="433935"/>
                  </a:lnTo>
                  <a:lnTo>
                    <a:pt x="849697" y="405057"/>
                  </a:lnTo>
                  <a:lnTo>
                    <a:pt x="800688" y="376640"/>
                  </a:lnTo>
                  <a:lnTo>
                    <a:pt x="751395" y="348693"/>
                  </a:lnTo>
                  <a:lnTo>
                    <a:pt x="701817" y="321225"/>
                  </a:lnTo>
                  <a:lnTo>
                    <a:pt x="651958" y="294246"/>
                  </a:lnTo>
                  <a:lnTo>
                    <a:pt x="601818" y="267765"/>
                  </a:lnTo>
                  <a:lnTo>
                    <a:pt x="551400" y="241791"/>
                  </a:lnTo>
                  <a:lnTo>
                    <a:pt x="500705" y="216333"/>
                  </a:lnTo>
                  <a:lnTo>
                    <a:pt x="449735" y="191401"/>
                  </a:lnTo>
                  <a:lnTo>
                    <a:pt x="398492" y="167003"/>
                  </a:lnTo>
                  <a:lnTo>
                    <a:pt x="346977" y="143150"/>
                  </a:lnTo>
                  <a:lnTo>
                    <a:pt x="295192" y="119850"/>
                  </a:lnTo>
                  <a:lnTo>
                    <a:pt x="243139" y="97112"/>
                  </a:lnTo>
                  <a:lnTo>
                    <a:pt x="190820" y="74946"/>
                  </a:lnTo>
                  <a:lnTo>
                    <a:pt x="138236" y="53360"/>
                  </a:lnTo>
                  <a:lnTo>
                    <a:pt x="85390" y="32365"/>
                  </a:lnTo>
                  <a:lnTo>
                    <a:pt x="32282" y="11969"/>
                  </a:lnTo>
                  <a:lnTo>
                    <a:pt x="0" y="0"/>
                  </a:lnTo>
                  <a:lnTo>
                    <a:pt x="1248911" y="0"/>
                  </a:lnTo>
                  <a:lnTo>
                    <a:pt x="1308458" y="41971"/>
                  </a:lnTo>
                  <a:lnTo>
                    <a:pt x="1349108" y="71198"/>
                  </a:lnTo>
                  <a:lnTo>
                    <a:pt x="1389517" y="100694"/>
                  </a:lnTo>
                  <a:lnTo>
                    <a:pt x="1429686" y="130456"/>
                  </a:lnTo>
                  <a:lnTo>
                    <a:pt x="1469613" y="160484"/>
                  </a:lnTo>
                  <a:lnTo>
                    <a:pt x="1509298" y="190776"/>
                  </a:lnTo>
                  <a:lnTo>
                    <a:pt x="1548739" y="221332"/>
                  </a:lnTo>
                  <a:lnTo>
                    <a:pt x="1587936" y="252149"/>
                  </a:lnTo>
                  <a:lnTo>
                    <a:pt x="1626888" y="283226"/>
                  </a:lnTo>
                  <a:lnTo>
                    <a:pt x="1665593" y="314562"/>
                  </a:lnTo>
                  <a:lnTo>
                    <a:pt x="1704052" y="346156"/>
                  </a:lnTo>
                  <a:lnTo>
                    <a:pt x="1742263" y="378007"/>
                  </a:lnTo>
                  <a:lnTo>
                    <a:pt x="1780225" y="410112"/>
                  </a:lnTo>
                  <a:lnTo>
                    <a:pt x="1817937" y="442471"/>
                  </a:lnTo>
                  <a:lnTo>
                    <a:pt x="1855399" y="475083"/>
                  </a:lnTo>
                  <a:lnTo>
                    <a:pt x="1892610" y="507945"/>
                  </a:lnTo>
                  <a:lnTo>
                    <a:pt x="1929568" y="541057"/>
                  </a:lnTo>
                  <a:lnTo>
                    <a:pt x="1966274" y="574417"/>
                  </a:lnTo>
                  <a:lnTo>
                    <a:pt x="2002725" y="608025"/>
                  </a:lnTo>
                  <a:lnTo>
                    <a:pt x="2038922" y="641878"/>
                  </a:lnTo>
                  <a:lnTo>
                    <a:pt x="2074863" y="675975"/>
                  </a:lnTo>
                  <a:lnTo>
                    <a:pt x="2110547" y="710315"/>
                  </a:lnTo>
                  <a:lnTo>
                    <a:pt x="2145974" y="744897"/>
                  </a:lnTo>
                  <a:lnTo>
                    <a:pt x="2181142" y="779719"/>
                  </a:lnTo>
                  <a:lnTo>
                    <a:pt x="2216051" y="814781"/>
                  </a:lnTo>
                  <a:lnTo>
                    <a:pt x="2250700" y="850080"/>
                  </a:lnTo>
                  <a:lnTo>
                    <a:pt x="2285088" y="885615"/>
                  </a:lnTo>
                  <a:lnTo>
                    <a:pt x="2319214" y="921385"/>
                  </a:lnTo>
                  <a:lnTo>
                    <a:pt x="2353078" y="957389"/>
                  </a:lnTo>
                  <a:lnTo>
                    <a:pt x="2386678" y="993625"/>
                  </a:lnTo>
                  <a:lnTo>
                    <a:pt x="2420013" y="1030092"/>
                  </a:lnTo>
                  <a:lnTo>
                    <a:pt x="2453083" y="1066789"/>
                  </a:lnTo>
                  <a:lnTo>
                    <a:pt x="2485886" y="1103714"/>
                  </a:lnTo>
                  <a:lnTo>
                    <a:pt x="2518423" y="1140866"/>
                  </a:lnTo>
                  <a:lnTo>
                    <a:pt x="2550691" y="1178244"/>
                  </a:lnTo>
                  <a:lnTo>
                    <a:pt x="2582691" y="1215846"/>
                  </a:lnTo>
                  <a:lnTo>
                    <a:pt x="2614421" y="1253670"/>
                  </a:lnTo>
                  <a:lnTo>
                    <a:pt x="2645880" y="1291717"/>
                  </a:lnTo>
                  <a:lnTo>
                    <a:pt x="2677067" y="1329984"/>
                  </a:lnTo>
                  <a:lnTo>
                    <a:pt x="2707983" y="1368470"/>
                  </a:lnTo>
                  <a:lnTo>
                    <a:pt x="2738625" y="1407173"/>
                  </a:lnTo>
                  <a:lnTo>
                    <a:pt x="2768992" y="1446093"/>
                  </a:lnTo>
                  <a:lnTo>
                    <a:pt x="2799085" y="1485228"/>
                  </a:lnTo>
                  <a:lnTo>
                    <a:pt x="2828902" y="1524576"/>
                  </a:lnTo>
                  <a:lnTo>
                    <a:pt x="2858442" y="1564136"/>
                  </a:lnTo>
                  <a:lnTo>
                    <a:pt x="2887704" y="1603908"/>
                  </a:lnTo>
                  <a:lnTo>
                    <a:pt x="2916688" y="1643889"/>
                  </a:lnTo>
                  <a:lnTo>
                    <a:pt x="2945392" y="1684079"/>
                  </a:lnTo>
                  <a:lnTo>
                    <a:pt x="2973816" y="1724475"/>
                  </a:lnTo>
                  <a:lnTo>
                    <a:pt x="3001959" y="1765077"/>
                  </a:lnTo>
                  <a:lnTo>
                    <a:pt x="3029820" y="1805883"/>
                  </a:lnTo>
                  <a:lnTo>
                    <a:pt x="3057398" y="1846893"/>
                  </a:lnTo>
                  <a:lnTo>
                    <a:pt x="3084692" y="1888103"/>
                  </a:lnTo>
                  <a:lnTo>
                    <a:pt x="3111701" y="1929515"/>
                  </a:lnTo>
                  <a:lnTo>
                    <a:pt x="3138425" y="1971125"/>
                  </a:lnTo>
                  <a:lnTo>
                    <a:pt x="3164862" y="2012932"/>
                  </a:lnTo>
                  <a:lnTo>
                    <a:pt x="3191012" y="2054936"/>
                  </a:lnTo>
                  <a:lnTo>
                    <a:pt x="3216874" y="2097135"/>
                  </a:lnTo>
                  <a:lnTo>
                    <a:pt x="3242446" y="2139528"/>
                  </a:lnTo>
                  <a:lnTo>
                    <a:pt x="3267729" y="2182112"/>
                  </a:lnTo>
                  <a:lnTo>
                    <a:pt x="3292721" y="2224888"/>
                  </a:lnTo>
                  <a:lnTo>
                    <a:pt x="3317421" y="2267853"/>
                  </a:lnTo>
                  <a:lnTo>
                    <a:pt x="3341829" y="2311007"/>
                  </a:lnTo>
                  <a:lnTo>
                    <a:pt x="3365943" y="2354347"/>
                  </a:lnTo>
                  <a:lnTo>
                    <a:pt x="3389762" y="2397873"/>
                  </a:lnTo>
                  <a:lnTo>
                    <a:pt x="3413287" y="2441584"/>
                  </a:lnTo>
                  <a:lnTo>
                    <a:pt x="3436515" y="2485477"/>
                  </a:lnTo>
                  <a:lnTo>
                    <a:pt x="3459447" y="2529552"/>
                  </a:lnTo>
                  <a:lnTo>
                    <a:pt x="3482080" y="2573807"/>
                  </a:lnTo>
                  <a:lnTo>
                    <a:pt x="3504415" y="2618241"/>
                  </a:lnTo>
                  <a:lnTo>
                    <a:pt x="3526450" y="2662853"/>
                  </a:lnTo>
                  <a:lnTo>
                    <a:pt x="3548185" y="2707640"/>
                  </a:lnTo>
                  <a:lnTo>
                    <a:pt x="3569618" y="2752603"/>
                  </a:lnTo>
                  <a:lnTo>
                    <a:pt x="3590749" y="2797739"/>
                  </a:lnTo>
                  <a:lnTo>
                    <a:pt x="3611577" y="2843048"/>
                  </a:lnTo>
                  <a:lnTo>
                    <a:pt x="3632101" y="2888528"/>
                  </a:lnTo>
                  <a:lnTo>
                    <a:pt x="3652320" y="2934177"/>
                  </a:lnTo>
                  <a:lnTo>
                    <a:pt x="3672233" y="2979994"/>
                  </a:lnTo>
                  <a:lnTo>
                    <a:pt x="3691839" y="3025978"/>
                  </a:lnTo>
                  <a:lnTo>
                    <a:pt x="3711138" y="3072128"/>
                  </a:lnTo>
                  <a:lnTo>
                    <a:pt x="3730129" y="3118442"/>
                  </a:lnTo>
                  <a:lnTo>
                    <a:pt x="3748810" y="3164919"/>
                  </a:lnTo>
                  <a:lnTo>
                    <a:pt x="3767182" y="3211557"/>
                  </a:lnTo>
                  <a:lnTo>
                    <a:pt x="3785242" y="3258356"/>
                  </a:lnTo>
                  <a:lnTo>
                    <a:pt x="3802990" y="3305314"/>
                  </a:lnTo>
                  <a:lnTo>
                    <a:pt x="3820426" y="3352429"/>
                  </a:lnTo>
                  <a:lnTo>
                    <a:pt x="3837547" y="3399700"/>
                  </a:lnTo>
                  <a:lnTo>
                    <a:pt x="3854355" y="3447127"/>
                  </a:lnTo>
                  <a:lnTo>
                    <a:pt x="3870847" y="3494707"/>
                  </a:lnTo>
                  <a:lnTo>
                    <a:pt x="3887022" y="3542439"/>
                  </a:lnTo>
                  <a:lnTo>
                    <a:pt x="3902881" y="3590322"/>
                  </a:lnTo>
                  <a:lnTo>
                    <a:pt x="3918421" y="3638354"/>
                  </a:lnTo>
                  <a:lnTo>
                    <a:pt x="3933642" y="3686535"/>
                  </a:lnTo>
                  <a:lnTo>
                    <a:pt x="3948544" y="3734863"/>
                  </a:lnTo>
                  <a:lnTo>
                    <a:pt x="3963125" y="3783336"/>
                  </a:lnTo>
                  <a:lnTo>
                    <a:pt x="3977384" y="3831953"/>
                  </a:lnTo>
                  <a:lnTo>
                    <a:pt x="3991321" y="3880714"/>
                  </a:lnTo>
                  <a:lnTo>
                    <a:pt x="4004934" y="3929616"/>
                  </a:lnTo>
                  <a:lnTo>
                    <a:pt x="4018224" y="3978658"/>
                  </a:lnTo>
                  <a:lnTo>
                    <a:pt x="4031188" y="4027839"/>
                  </a:lnTo>
                  <a:lnTo>
                    <a:pt x="4043826" y="4077157"/>
                  </a:lnTo>
                  <a:lnTo>
                    <a:pt x="4056138" y="4126612"/>
                  </a:lnTo>
                  <a:lnTo>
                    <a:pt x="4068122" y="4176201"/>
                  </a:lnTo>
                  <a:lnTo>
                    <a:pt x="4079777" y="4225925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316662" y="1835150"/>
              <a:ext cx="1932305" cy="5012055"/>
            </a:xfrm>
            <a:custGeom>
              <a:avLst/>
              <a:gdLst/>
              <a:ahLst/>
              <a:cxnLst/>
              <a:rect l="l" t="t" r="r" b="b"/>
              <a:pathLst>
                <a:path w="1932304" h="5012055">
                  <a:moveTo>
                    <a:pt x="1931987" y="5011635"/>
                  </a:moveTo>
                  <a:lnTo>
                    <a:pt x="1233271" y="5011737"/>
                  </a:lnTo>
                  <a:lnTo>
                    <a:pt x="1233824" y="4919321"/>
                  </a:lnTo>
                  <a:lnTo>
                    <a:pt x="1233909" y="4828154"/>
                  </a:lnTo>
                  <a:lnTo>
                    <a:pt x="1233534" y="4738226"/>
                  </a:lnTo>
                  <a:lnTo>
                    <a:pt x="1232705" y="4649525"/>
                  </a:lnTo>
                  <a:lnTo>
                    <a:pt x="1231429" y="4562040"/>
                  </a:lnTo>
                  <a:lnTo>
                    <a:pt x="1229714" y="4475759"/>
                  </a:lnTo>
                  <a:lnTo>
                    <a:pt x="1227566" y="4390673"/>
                  </a:lnTo>
                  <a:lnTo>
                    <a:pt x="1224991" y="4306769"/>
                  </a:lnTo>
                  <a:lnTo>
                    <a:pt x="1221997" y="4224037"/>
                  </a:lnTo>
                  <a:lnTo>
                    <a:pt x="1218591" y="4142465"/>
                  </a:lnTo>
                  <a:lnTo>
                    <a:pt x="1214779" y="4062042"/>
                  </a:lnTo>
                  <a:lnTo>
                    <a:pt x="1210568" y="3982757"/>
                  </a:lnTo>
                  <a:lnTo>
                    <a:pt x="1205965" y="3904600"/>
                  </a:lnTo>
                  <a:lnTo>
                    <a:pt x="1200977" y="3827558"/>
                  </a:lnTo>
                  <a:lnTo>
                    <a:pt x="1195610" y="3751621"/>
                  </a:lnTo>
                  <a:lnTo>
                    <a:pt x="1189872" y="3676778"/>
                  </a:lnTo>
                  <a:lnTo>
                    <a:pt x="1183770" y="3603017"/>
                  </a:lnTo>
                  <a:lnTo>
                    <a:pt x="1177309" y="3530328"/>
                  </a:lnTo>
                  <a:lnTo>
                    <a:pt x="1170498" y="3458699"/>
                  </a:lnTo>
                  <a:lnTo>
                    <a:pt x="1163343" y="3388119"/>
                  </a:lnTo>
                  <a:lnTo>
                    <a:pt x="1155850" y="3318577"/>
                  </a:lnTo>
                  <a:lnTo>
                    <a:pt x="1148026" y="3250061"/>
                  </a:lnTo>
                  <a:lnTo>
                    <a:pt x="1139879" y="3182562"/>
                  </a:lnTo>
                  <a:lnTo>
                    <a:pt x="1131416" y="3116067"/>
                  </a:lnTo>
                  <a:lnTo>
                    <a:pt x="1122642" y="3050566"/>
                  </a:lnTo>
                  <a:lnTo>
                    <a:pt x="1113565" y="2986047"/>
                  </a:lnTo>
                  <a:lnTo>
                    <a:pt x="1104192" y="2922499"/>
                  </a:lnTo>
                  <a:lnTo>
                    <a:pt x="1094530" y="2859911"/>
                  </a:lnTo>
                  <a:lnTo>
                    <a:pt x="1084585" y="2798272"/>
                  </a:lnTo>
                  <a:lnTo>
                    <a:pt x="1074364" y="2737571"/>
                  </a:lnTo>
                  <a:lnTo>
                    <a:pt x="1063874" y="2677797"/>
                  </a:lnTo>
                  <a:lnTo>
                    <a:pt x="1053122" y="2618939"/>
                  </a:lnTo>
                  <a:lnTo>
                    <a:pt x="1042115" y="2560985"/>
                  </a:lnTo>
                  <a:lnTo>
                    <a:pt x="1030859" y="2503924"/>
                  </a:lnTo>
                  <a:lnTo>
                    <a:pt x="1019362" y="2447745"/>
                  </a:lnTo>
                  <a:lnTo>
                    <a:pt x="1007630" y="2392438"/>
                  </a:lnTo>
                  <a:lnTo>
                    <a:pt x="995671" y="2337990"/>
                  </a:lnTo>
                  <a:lnTo>
                    <a:pt x="983490" y="2284391"/>
                  </a:lnTo>
                  <a:lnTo>
                    <a:pt x="971095" y="2231630"/>
                  </a:lnTo>
                  <a:lnTo>
                    <a:pt x="958493" y="2179696"/>
                  </a:lnTo>
                  <a:lnTo>
                    <a:pt x="945690" y="2128577"/>
                  </a:lnTo>
                  <a:lnTo>
                    <a:pt x="932693" y="2078262"/>
                  </a:lnTo>
                  <a:lnTo>
                    <a:pt x="919510" y="2028741"/>
                  </a:lnTo>
                  <a:lnTo>
                    <a:pt x="906146" y="1980001"/>
                  </a:lnTo>
                  <a:lnTo>
                    <a:pt x="892609" y="1932033"/>
                  </a:lnTo>
                  <a:lnTo>
                    <a:pt x="878906" y="1884824"/>
                  </a:lnTo>
                  <a:lnTo>
                    <a:pt x="865044" y="1838364"/>
                  </a:lnTo>
                  <a:lnTo>
                    <a:pt x="851029" y="1792641"/>
                  </a:lnTo>
                  <a:lnTo>
                    <a:pt x="836868" y="1747645"/>
                  </a:lnTo>
                  <a:lnTo>
                    <a:pt x="822567" y="1703365"/>
                  </a:lnTo>
                  <a:lnTo>
                    <a:pt x="808135" y="1659788"/>
                  </a:lnTo>
                  <a:lnTo>
                    <a:pt x="793578" y="1616904"/>
                  </a:lnTo>
                  <a:lnTo>
                    <a:pt x="778902" y="1574703"/>
                  </a:lnTo>
                  <a:lnTo>
                    <a:pt x="764114" y="1533172"/>
                  </a:lnTo>
                  <a:lnTo>
                    <a:pt x="749221" y="1492301"/>
                  </a:lnTo>
                  <a:lnTo>
                    <a:pt x="734231" y="1452078"/>
                  </a:lnTo>
                  <a:lnTo>
                    <a:pt x="719149" y="1412493"/>
                  </a:lnTo>
                  <a:lnTo>
                    <a:pt x="703984" y="1373533"/>
                  </a:lnTo>
                  <a:lnTo>
                    <a:pt x="688740" y="1335190"/>
                  </a:lnTo>
                  <a:lnTo>
                    <a:pt x="673426" y="1297450"/>
                  </a:lnTo>
                  <a:lnTo>
                    <a:pt x="658049" y="1260303"/>
                  </a:lnTo>
                  <a:lnTo>
                    <a:pt x="642614" y="1223738"/>
                  </a:lnTo>
                  <a:lnTo>
                    <a:pt x="627129" y="1187743"/>
                  </a:lnTo>
                  <a:lnTo>
                    <a:pt x="611601" y="1152308"/>
                  </a:lnTo>
                  <a:lnTo>
                    <a:pt x="580443" y="1083072"/>
                  </a:lnTo>
                  <a:lnTo>
                    <a:pt x="549193" y="1015940"/>
                  </a:lnTo>
                  <a:lnTo>
                    <a:pt x="517907" y="950824"/>
                  </a:lnTo>
                  <a:lnTo>
                    <a:pt x="486640" y="887635"/>
                  </a:lnTo>
                  <a:lnTo>
                    <a:pt x="455445" y="826283"/>
                  </a:lnTo>
                  <a:lnTo>
                    <a:pt x="424379" y="766679"/>
                  </a:lnTo>
                  <a:lnTo>
                    <a:pt x="393495" y="708735"/>
                  </a:lnTo>
                  <a:lnTo>
                    <a:pt x="347631" y="624735"/>
                  </a:lnTo>
                  <a:lnTo>
                    <a:pt x="302485" y="543968"/>
                  </a:lnTo>
                  <a:lnTo>
                    <a:pt x="106729" y="200975"/>
                  </a:lnTo>
                  <a:lnTo>
                    <a:pt x="69142" y="132853"/>
                  </a:lnTo>
                  <a:lnTo>
                    <a:pt x="45155" y="88141"/>
                  </a:lnTo>
                  <a:lnTo>
                    <a:pt x="22089" y="43886"/>
                  </a:lnTo>
                  <a:lnTo>
                    <a:pt x="0" y="0"/>
                  </a:lnTo>
                  <a:lnTo>
                    <a:pt x="42227" y="47627"/>
                  </a:lnTo>
                  <a:lnTo>
                    <a:pt x="84820" y="96512"/>
                  </a:lnTo>
                  <a:lnTo>
                    <a:pt x="127744" y="146676"/>
                  </a:lnTo>
                  <a:lnTo>
                    <a:pt x="170963" y="198138"/>
                  </a:lnTo>
                  <a:lnTo>
                    <a:pt x="214440" y="250918"/>
                  </a:lnTo>
                  <a:lnTo>
                    <a:pt x="258142" y="305035"/>
                  </a:lnTo>
                  <a:lnTo>
                    <a:pt x="302031" y="360511"/>
                  </a:lnTo>
                  <a:lnTo>
                    <a:pt x="346072" y="417365"/>
                  </a:lnTo>
                  <a:lnTo>
                    <a:pt x="390231" y="475616"/>
                  </a:lnTo>
                  <a:lnTo>
                    <a:pt x="434470" y="535286"/>
                  </a:lnTo>
                  <a:lnTo>
                    <a:pt x="478755" y="596393"/>
                  </a:lnTo>
                  <a:lnTo>
                    <a:pt x="523050" y="658958"/>
                  </a:lnTo>
                  <a:lnTo>
                    <a:pt x="567319" y="723001"/>
                  </a:lnTo>
                  <a:lnTo>
                    <a:pt x="611527" y="788541"/>
                  </a:lnTo>
                  <a:lnTo>
                    <a:pt x="655639" y="855599"/>
                  </a:lnTo>
                  <a:lnTo>
                    <a:pt x="699617" y="924195"/>
                  </a:lnTo>
                  <a:lnTo>
                    <a:pt x="743428" y="994348"/>
                  </a:lnTo>
                  <a:lnTo>
                    <a:pt x="787035" y="1066080"/>
                  </a:lnTo>
                  <a:lnTo>
                    <a:pt x="808751" y="1102543"/>
                  </a:lnTo>
                  <a:lnTo>
                    <a:pt x="830403" y="1139408"/>
                  </a:lnTo>
                  <a:lnTo>
                    <a:pt x="851986" y="1176678"/>
                  </a:lnTo>
                  <a:lnTo>
                    <a:pt x="873496" y="1214354"/>
                  </a:lnTo>
                  <a:lnTo>
                    <a:pt x="894928" y="1252440"/>
                  </a:lnTo>
                  <a:lnTo>
                    <a:pt x="916279" y="1290938"/>
                  </a:lnTo>
                  <a:lnTo>
                    <a:pt x="937542" y="1329850"/>
                  </a:lnTo>
                  <a:lnTo>
                    <a:pt x="958715" y="1369179"/>
                  </a:lnTo>
                  <a:lnTo>
                    <a:pt x="979793" y="1408927"/>
                  </a:lnTo>
                  <a:lnTo>
                    <a:pt x="1000770" y="1449097"/>
                  </a:lnTo>
                  <a:lnTo>
                    <a:pt x="1021643" y="1489692"/>
                  </a:lnTo>
                  <a:lnTo>
                    <a:pt x="1042408" y="1530713"/>
                  </a:lnTo>
                  <a:lnTo>
                    <a:pt x="1063059" y="1572164"/>
                  </a:lnTo>
                  <a:lnTo>
                    <a:pt x="1083592" y="1614046"/>
                  </a:lnTo>
                  <a:lnTo>
                    <a:pt x="1104004" y="1656363"/>
                  </a:lnTo>
                  <a:lnTo>
                    <a:pt x="1124289" y="1699117"/>
                  </a:lnTo>
                  <a:lnTo>
                    <a:pt x="1144443" y="1742310"/>
                  </a:lnTo>
                  <a:lnTo>
                    <a:pt x="1164461" y="1785944"/>
                  </a:lnTo>
                  <a:lnTo>
                    <a:pt x="1184340" y="1830023"/>
                  </a:lnTo>
                  <a:lnTo>
                    <a:pt x="1204074" y="1874549"/>
                  </a:lnTo>
                  <a:lnTo>
                    <a:pt x="1223659" y="1919525"/>
                  </a:lnTo>
                  <a:lnTo>
                    <a:pt x="1243091" y="1964952"/>
                  </a:lnTo>
                  <a:lnTo>
                    <a:pt x="1262365" y="2010833"/>
                  </a:lnTo>
                  <a:lnTo>
                    <a:pt x="1281478" y="2057171"/>
                  </a:lnTo>
                  <a:lnTo>
                    <a:pt x="1300423" y="2103968"/>
                  </a:lnTo>
                  <a:lnTo>
                    <a:pt x="1319198" y="2151227"/>
                  </a:lnTo>
                  <a:lnTo>
                    <a:pt x="1337797" y="2198951"/>
                  </a:lnTo>
                  <a:lnTo>
                    <a:pt x="1356216" y="2247141"/>
                  </a:lnTo>
                  <a:lnTo>
                    <a:pt x="1374451" y="2295800"/>
                  </a:lnTo>
                  <a:lnTo>
                    <a:pt x="1392496" y="2344932"/>
                  </a:lnTo>
                  <a:lnTo>
                    <a:pt x="1410349" y="2394537"/>
                  </a:lnTo>
                  <a:lnTo>
                    <a:pt x="1428003" y="2444619"/>
                  </a:lnTo>
                  <a:lnTo>
                    <a:pt x="1445456" y="2495181"/>
                  </a:lnTo>
                  <a:lnTo>
                    <a:pt x="1462702" y="2546224"/>
                  </a:lnTo>
                  <a:lnTo>
                    <a:pt x="1479737" y="2597752"/>
                  </a:lnTo>
                  <a:lnTo>
                    <a:pt x="1496556" y="2649766"/>
                  </a:lnTo>
                  <a:lnTo>
                    <a:pt x="1513155" y="2702269"/>
                  </a:lnTo>
                  <a:lnTo>
                    <a:pt x="1529530" y="2755264"/>
                  </a:lnTo>
                  <a:lnTo>
                    <a:pt x="1545675" y="2808754"/>
                  </a:lnTo>
                  <a:lnTo>
                    <a:pt x="1561588" y="2862740"/>
                  </a:lnTo>
                  <a:lnTo>
                    <a:pt x="1577262" y="2917225"/>
                  </a:lnTo>
                  <a:lnTo>
                    <a:pt x="1592695" y="2972212"/>
                  </a:lnTo>
                  <a:lnTo>
                    <a:pt x="1607880" y="3027703"/>
                  </a:lnTo>
                  <a:lnTo>
                    <a:pt x="1622815" y="3083701"/>
                  </a:lnTo>
                  <a:lnTo>
                    <a:pt x="1637494" y="3140209"/>
                  </a:lnTo>
                  <a:lnTo>
                    <a:pt x="1651912" y="3197227"/>
                  </a:lnTo>
                  <a:lnTo>
                    <a:pt x="1666067" y="3254760"/>
                  </a:lnTo>
                  <a:lnTo>
                    <a:pt x="1679952" y="3312810"/>
                  </a:lnTo>
                  <a:lnTo>
                    <a:pt x="1693564" y="3371379"/>
                  </a:lnTo>
                  <a:lnTo>
                    <a:pt x="1706898" y="3430470"/>
                  </a:lnTo>
                  <a:lnTo>
                    <a:pt x="1719950" y="3490084"/>
                  </a:lnTo>
                  <a:lnTo>
                    <a:pt x="1732715" y="3550226"/>
                  </a:lnTo>
                  <a:lnTo>
                    <a:pt x="1745189" y="3610896"/>
                  </a:lnTo>
                  <a:lnTo>
                    <a:pt x="1757367" y="3672099"/>
                  </a:lnTo>
                  <a:lnTo>
                    <a:pt x="1769245" y="3733835"/>
                  </a:lnTo>
                  <a:lnTo>
                    <a:pt x="1780818" y="3796108"/>
                  </a:lnTo>
                  <a:lnTo>
                    <a:pt x="1792083" y="3858920"/>
                  </a:lnTo>
                  <a:lnTo>
                    <a:pt x="1803033" y="3922274"/>
                  </a:lnTo>
                  <a:lnTo>
                    <a:pt x="1813667" y="3986172"/>
                  </a:lnTo>
                  <a:lnTo>
                    <a:pt x="1823977" y="4050617"/>
                  </a:lnTo>
                  <a:lnTo>
                    <a:pt x="1833961" y="4115610"/>
                  </a:lnTo>
                  <a:lnTo>
                    <a:pt x="1843614" y="4181156"/>
                  </a:lnTo>
                  <a:lnTo>
                    <a:pt x="1852931" y="4247255"/>
                  </a:lnTo>
                  <a:lnTo>
                    <a:pt x="1861907" y="4313911"/>
                  </a:lnTo>
                  <a:lnTo>
                    <a:pt x="1870540" y="4381127"/>
                  </a:lnTo>
                  <a:lnTo>
                    <a:pt x="1878823" y="4448903"/>
                  </a:lnTo>
                  <a:lnTo>
                    <a:pt x="1886752" y="4517244"/>
                  </a:lnTo>
                  <a:lnTo>
                    <a:pt x="1894324" y="4586152"/>
                  </a:lnTo>
                  <a:lnTo>
                    <a:pt x="1901533" y="4655628"/>
                  </a:lnTo>
                  <a:lnTo>
                    <a:pt x="1908375" y="4725677"/>
                  </a:lnTo>
                  <a:lnTo>
                    <a:pt x="1914846" y="4796299"/>
                  </a:lnTo>
                  <a:lnTo>
                    <a:pt x="1920942" y="4867498"/>
                  </a:lnTo>
                  <a:lnTo>
                    <a:pt x="1926657" y="4939276"/>
                  </a:lnTo>
                  <a:lnTo>
                    <a:pt x="1931987" y="5011635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52400" y="3505200"/>
            <a:ext cx="5544820" cy="62992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600" b="1" spc="-15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</a:t>
            </a:r>
            <a:r>
              <a:rPr sz="1600" b="1" spc="-18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15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</a:t>
            </a:r>
            <a:r>
              <a:rPr sz="1600" b="1" spc="-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3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3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sz="1600" b="1" spc="-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="1" spc="-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3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</a:t>
            </a:r>
            <a:r>
              <a:rPr sz="1600" b="1" spc="-27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b="1" spc="-15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1600" b="1" spc="-5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OEM</a:t>
            </a:r>
            <a:r>
              <a:rPr lang="en-US"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/SOURCEFACTORY/</a:t>
            </a:r>
            <a:r>
              <a:rPr lang="en-US"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3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ASSURANCE</a:t>
            </a:r>
            <a:endParaRPr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600" y="2209888"/>
            <a:ext cx="5706745" cy="1100455"/>
          </a:xfrm>
          <a:prstGeom prst="rect">
            <a:avLst/>
          </a:prstGeom>
        </p:spPr>
        <p:txBody>
          <a:bodyPr vert="horz" wrap="square" lIns="0" tIns="377190" rIns="0" bIns="0" rtlCol="0">
            <a:spAutoFit/>
          </a:bodyPr>
          <a:lstStyle/>
          <a:p>
            <a:pPr marL="12700" fontAlgn="auto">
              <a:lnSpc>
                <a:spcPct val="100000"/>
              </a:lnSpc>
              <a:spcBef>
                <a:spcPts val="1800"/>
              </a:spcBef>
            </a:pPr>
            <a:r>
              <a:rPr lang="en-US" sz="1600" b="1" spc="200" dirty="0">
                <a:solidFill>
                  <a:srgbClr val="252525"/>
                </a:solidFill>
                <a:latin typeface="Arial MT"/>
                <a:cs typeface="Arial MT"/>
              </a:rPr>
              <a:t>RO Water Purifier Production</a:t>
            </a:r>
            <a:endParaRPr lang="en-US" sz="1600" b="1" spc="200" dirty="0">
              <a:solidFill>
                <a:srgbClr val="252525"/>
              </a:solidFill>
              <a:latin typeface="Arial MT"/>
              <a:cs typeface="Arial MT"/>
            </a:endParaRPr>
          </a:p>
          <a:p>
            <a:pPr marL="12700" fontAlgn="auto">
              <a:lnSpc>
                <a:spcPct val="100000"/>
              </a:lnSpc>
              <a:spcBef>
                <a:spcPts val="1800"/>
              </a:spcBef>
            </a:pPr>
            <a:r>
              <a:rPr sz="1600" b="1" spc="200" dirty="0">
                <a:solidFill>
                  <a:srgbClr val="252525"/>
                </a:solidFill>
                <a:latin typeface="Arial MT"/>
                <a:cs typeface="Arial MT"/>
                <a:sym typeface="+mn-ea"/>
              </a:rPr>
              <a:t>OE</a:t>
            </a:r>
            <a:r>
              <a:rPr sz="1600" b="1" spc="195" dirty="0">
                <a:solidFill>
                  <a:srgbClr val="252525"/>
                </a:solidFill>
                <a:latin typeface="Arial MT"/>
                <a:cs typeface="Arial MT"/>
                <a:sym typeface="+mn-ea"/>
              </a:rPr>
              <a:t>M</a:t>
            </a:r>
            <a:r>
              <a:rPr lang="en-US" sz="1600" b="1" spc="195" dirty="0">
                <a:solidFill>
                  <a:srgbClr val="252525"/>
                </a:solidFill>
                <a:latin typeface="Arial MT"/>
                <a:cs typeface="Arial MT"/>
                <a:sym typeface="+mn-ea"/>
              </a:rPr>
              <a:t> Manufacturer</a:t>
            </a:r>
            <a:endParaRPr lang="en-US" sz="1600" b="1" spc="195" dirty="0">
              <a:solidFill>
                <a:srgbClr val="252525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437" y="6475412"/>
            <a:ext cx="1605280" cy="31750"/>
          </a:xfrm>
          <a:custGeom>
            <a:avLst/>
            <a:gdLst/>
            <a:ahLst/>
            <a:cxnLst/>
            <a:rect l="l" t="t" r="r" b="b"/>
            <a:pathLst>
              <a:path w="1605280" h="31750">
                <a:moveTo>
                  <a:pt x="1604962" y="31750"/>
                </a:moveTo>
                <a:lnTo>
                  <a:pt x="0" y="31750"/>
                </a:lnTo>
                <a:lnTo>
                  <a:pt x="0" y="0"/>
                </a:lnTo>
                <a:lnTo>
                  <a:pt x="1604962" y="0"/>
                </a:lnTo>
                <a:lnTo>
                  <a:pt x="1604962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8"/>
          <p:cNvSpPr txBox="1"/>
          <p:nvPr/>
        </p:nvSpPr>
        <p:spPr>
          <a:xfrm>
            <a:off x="76200" y="457200"/>
            <a:ext cx="6901815" cy="1607820"/>
          </a:xfrm>
          <a:prstGeom prst="rect">
            <a:avLst/>
          </a:prstGeom>
        </p:spPr>
        <p:txBody>
          <a:bodyPr vert="horz" wrap="square" lIns="0" tIns="377190" rIns="0" bIns="0" rtlCol="0">
            <a:spAutoFit/>
          </a:bodyPr>
          <a:p>
            <a:pPr marL="12700">
              <a:lnSpc>
                <a:spcPct val="100000"/>
              </a:lnSpc>
              <a:spcBef>
                <a:spcPts val="1815"/>
              </a:spcBef>
            </a:pPr>
            <a:r>
              <a:rPr lang="en-US" sz="4000" b="1" spc="19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Guangzhou Six Tiger Super Technology Co.,Ltd</a:t>
            </a:r>
            <a:endParaRPr lang="en-US" sz="4000" b="1" spc="195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210117" y="6477317"/>
            <a:ext cx="1605280" cy="31750"/>
          </a:xfrm>
          <a:custGeom>
            <a:avLst/>
            <a:gdLst/>
            <a:ahLst/>
            <a:cxnLst/>
            <a:rect l="l" t="t" r="r" b="b"/>
            <a:pathLst>
              <a:path w="1605280" h="31750">
                <a:moveTo>
                  <a:pt x="1604962" y="31750"/>
                </a:moveTo>
                <a:lnTo>
                  <a:pt x="0" y="31750"/>
                </a:lnTo>
                <a:lnTo>
                  <a:pt x="0" y="0"/>
                </a:lnTo>
                <a:lnTo>
                  <a:pt x="1604962" y="0"/>
                </a:lnTo>
                <a:lnTo>
                  <a:pt x="1604962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pic>
        <p:nvPicPr>
          <p:cNvPr id="12" name="图片 11" descr="C:/Users/Administrator/AppData/Local/Temp/picturecompress_20210802122557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58615"/>
            <a:ext cx="4178300" cy="25704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9.jpgoutput_9"/>
          <p:cNvPicPr/>
          <p:nvPr/>
        </p:nvPicPr>
        <p:blipFill>
          <a:blip r:embed="rId1"/>
          <a:stretch>
            <a:fillRect/>
          </a:stretch>
        </p:blipFill>
        <p:spPr>
          <a:xfrm>
            <a:off x="944880" y="2421635"/>
            <a:ext cx="5004816" cy="38572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7"/>
          <p:cNvSpPr txBox="1"/>
          <p:nvPr/>
        </p:nvSpPr>
        <p:spPr>
          <a:xfrm>
            <a:off x="6096000" y="2499360"/>
            <a:ext cx="5421630" cy="3871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ROD-2036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387*137*397mm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element combination: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5UPP cotton + granular carbon +1UPP cotton +RO membrane + coconut shell T33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Ultra-thin design, with raw water TDS display, pure water TDS value display, with filter core replacement reminder function touch computer board, 75G self-priming water pump 75GRO film 3.2g plastic pressure barrel real real solenoid valve real real high/low pressure switch 1.5A power supply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H086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Power: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Hot 2200W/Cold 70W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 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430*85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5L/h(≥90℃)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112.pngoutput_112"/>
          <p:cNvPicPr/>
          <p:nvPr/>
        </p:nvPicPr>
        <p:blipFill>
          <a:blip r:embed="rId1"/>
          <a:stretch>
            <a:fillRect/>
          </a:stretch>
        </p:blipFill>
        <p:spPr>
          <a:xfrm>
            <a:off x="1676399" y="1905000"/>
            <a:ext cx="2962656" cy="4462272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H087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Power: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Hot 2200W/Cold 70W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 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430*85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5L/h(≥90℃)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5" name="object 25" descr="C:/Users/Administrator/AppData/Local/Temp/picturecompress_20210802122557/output_113.pngoutput_113"/>
          <p:cNvPicPr/>
          <p:nvPr/>
        </p:nvPicPr>
        <p:blipFill>
          <a:blip r:embed="rId1"/>
          <a:stretch>
            <a:fillRect/>
          </a:stretch>
        </p:blipFill>
        <p:spPr>
          <a:xfrm>
            <a:off x="1676400" y="2057399"/>
            <a:ext cx="3011424" cy="4535424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H088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Power: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Hot 2200W/Cold 70W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 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430*85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5L/h(≥90℃)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25" descr="C:/Users/Administrator/AppData/Local/Temp/picturecompress_20210802122557/output_114.pngoutput_114"/>
          <p:cNvPicPr/>
          <p:nvPr/>
        </p:nvPicPr>
        <p:blipFill>
          <a:blip r:embed="rId1"/>
          <a:stretch>
            <a:fillRect/>
          </a:stretch>
        </p:blipFill>
        <p:spPr>
          <a:xfrm>
            <a:off x="1829054" y="1905000"/>
            <a:ext cx="3003804" cy="4523232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H089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Power: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Hot 2200W/Cold 70W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 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430*85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5L/h(≥90℃)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5" name="object 25" descr="C:/Users/Administrator/AppData/Local/Temp/picturecompress_20210802122557/output_115.pngoutput_115"/>
          <p:cNvPicPr/>
          <p:nvPr/>
        </p:nvPicPr>
        <p:blipFill>
          <a:blip r:embed="rId1"/>
          <a:stretch>
            <a:fillRect/>
          </a:stretch>
        </p:blipFill>
        <p:spPr>
          <a:xfrm>
            <a:off x="1676399" y="1981199"/>
            <a:ext cx="2991612" cy="454914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29400" y="2438400"/>
            <a:ext cx="3954780" cy="265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H092(TDS display)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voltage: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220V/50HZ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power: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hot 2200W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Heating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30L/h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330*430*90mm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2" descr="C:/Users/Administrator/AppData/Local/Temp/picturecompress_20210802122557/output_116.pngoutput_116"/>
          <p:cNvPicPr/>
          <p:nvPr/>
        </p:nvPicPr>
        <p:blipFill>
          <a:blip r:embed="rId1"/>
          <a:stretch>
            <a:fillRect/>
          </a:stretch>
        </p:blipFill>
        <p:spPr>
          <a:xfrm>
            <a:off x="1696700" y="2239202"/>
            <a:ext cx="2912713" cy="4226543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29400" y="2438400"/>
            <a:ext cx="3954780" cy="265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H094(TDS display)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voltage: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220V/50HZ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power: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hot 2200W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Heating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30L/h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330*430*90mm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117.pngoutput_117"/>
          <p:cNvPicPr/>
          <p:nvPr/>
        </p:nvPicPr>
        <p:blipFill>
          <a:blip r:embed="rId1"/>
          <a:stretch>
            <a:fillRect/>
          </a:stretch>
        </p:blipFill>
        <p:spPr>
          <a:xfrm>
            <a:off x="1653539" y="2183892"/>
            <a:ext cx="2874264" cy="4256532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29400" y="2438400"/>
            <a:ext cx="3954780" cy="265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H093(TDS display)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voltage: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220V/50HZ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power: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hot 2200W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Heating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30L/h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330*430*90mm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2" descr="C:/Users/Administrator/AppData/Local/Temp/picturecompress_20210802122557/output_118.pngoutput_118"/>
          <p:cNvPicPr/>
          <p:nvPr/>
        </p:nvPicPr>
        <p:blipFill>
          <a:blip r:embed="rId1"/>
          <a:stretch>
            <a:fillRect/>
          </a:stretch>
        </p:blipFill>
        <p:spPr>
          <a:xfrm>
            <a:off x="1754799" y="2209916"/>
            <a:ext cx="2851160" cy="4162897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3604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H082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voltage: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220V/50HZ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≧12L/ h (≧98℃)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Heating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7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≧1.1L/min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ts val="3680"/>
              </a:lnSpc>
              <a:spcBef>
                <a:spcPts val="195"/>
              </a:spcBef>
              <a:tabLst>
                <a:tab pos="418465" algn="l"/>
                <a:tab pos="82486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410*430*1520mm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marR="5080">
              <a:lnSpc>
                <a:spcPts val="3680"/>
              </a:lnSpc>
              <a:spcBef>
                <a:spcPts val="195"/>
              </a:spcBef>
              <a:tabLst>
                <a:tab pos="418465" algn="l"/>
                <a:tab pos="824865" algn="l"/>
              </a:tabLst>
            </a:pPr>
            <a:r>
              <a:rPr lang="en-US" sz="1600" b="1" spc="-75" dirty="0">
                <a:latin typeface="宋体" panose="02010600030101010101" pitchFamily="2" charset="-122"/>
                <a:cs typeface="宋体" panose="02010600030101010101" pitchFamily="2" charset="-122"/>
              </a:rPr>
              <a:t>Water taking type: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touch the button water, child lock function, big hot bladder, intelligent display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5" name="object 25" descr="C:/Users/Administrator/AppData/Local/Temp/picturecompress_20210802122557/output_119.jpgoutput_119"/>
          <p:cNvPicPr/>
          <p:nvPr/>
        </p:nvPicPr>
        <p:blipFill>
          <a:blip r:embed="rId1"/>
          <a:stretch>
            <a:fillRect/>
          </a:stretch>
        </p:blipFill>
        <p:spPr>
          <a:xfrm>
            <a:off x="2057653" y="1295400"/>
            <a:ext cx="1752600" cy="521208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3604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H078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voltage: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220V/50HZ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≧12L/ h (≧98℃)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Heating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7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≧1.1L/min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ts val="3680"/>
              </a:lnSpc>
              <a:spcBef>
                <a:spcPts val="195"/>
              </a:spcBef>
              <a:tabLst>
                <a:tab pos="418465" algn="l"/>
                <a:tab pos="82486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360*400*1250mm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marR="5080">
              <a:lnSpc>
                <a:spcPts val="3680"/>
              </a:lnSpc>
              <a:spcBef>
                <a:spcPts val="195"/>
              </a:spcBef>
              <a:tabLst>
                <a:tab pos="418465" algn="l"/>
                <a:tab pos="824865" algn="l"/>
              </a:tabLst>
            </a:pPr>
            <a:r>
              <a:rPr lang="en-US" sz="1600" b="1" spc="-75" dirty="0">
                <a:latin typeface="宋体" panose="02010600030101010101" pitchFamily="2" charset="-122"/>
                <a:cs typeface="宋体" panose="02010600030101010101" pitchFamily="2" charset="-122"/>
              </a:rPr>
              <a:t>Water taking type: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touch the button water, child lock function, big hot bladder, intelligent display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2" descr="C:/Users/Administrator/AppData/Local/Temp/picturecompress_20210802122557/output_120.jpgoutput_120"/>
          <p:cNvPicPr/>
          <p:nvPr/>
        </p:nvPicPr>
        <p:blipFill>
          <a:blip r:embed="rId1"/>
          <a:stretch>
            <a:fillRect/>
          </a:stretch>
        </p:blipFill>
        <p:spPr>
          <a:xfrm>
            <a:off x="1617739" y="1270013"/>
            <a:ext cx="2225367" cy="5300512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3132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H088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voltage: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220V/50HZ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≧12L/ h (≧98℃)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Heating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7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≧1.1L/min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ts val="3680"/>
              </a:lnSpc>
              <a:spcBef>
                <a:spcPts val="195"/>
              </a:spcBef>
              <a:tabLst>
                <a:tab pos="418465" algn="l"/>
                <a:tab pos="82486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320*390*1380mm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marR="5080">
              <a:lnSpc>
                <a:spcPts val="3680"/>
              </a:lnSpc>
              <a:spcBef>
                <a:spcPts val="195"/>
              </a:spcBef>
              <a:tabLst>
                <a:tab pos="418465" algn="l"/>
                <a:tab pos="824865" algn="l"/>
              </a:tabLst>
            </a:pPr>
            <a:r>
              <a:rPr lang="en-US" sz="1600" b="1" spc="-75" dirty="0">
                <a:latin typeface="宋体" panose="02010600030101010101" pitchFamily="2" charset="-122"/>
                <a:cs typeface="宋体" panose="02010600030101010101" pitchFamily="2" charset="-122"/>
              </a:rPr>
              <a:t>Water taking type: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touch the button water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object 8" descr="C:/Users/Administrator/AppData/Local/Temp/picturecompress_20210802122557/output_121.pngoutput_121"/>
          <p:cNvPicPr/>
          <p:nvPr/>
        </p:nvPicPr>
        <p:blipFill>
          <a:blip r:embed="rId1"/>
          <a:stretch>
            <a:fillRect/>
          </a:stretch>
        </p:blipFill>
        <p:spPr>
          <a:xfrm>
            <a:off x="1889760" y="1269491"/>
            <a:ext cx="1687067" cy="54208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795770" y="2362200"/>
            <a:ext cx="5421630" cy="3412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ROD-2039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387*137*397mm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element combination: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5UPP cotton + granular carbon +1UPP cotton +RO membrane + coconut shell T33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C:/Users/Administrator/AppData/Local/Temp/picturecompress_20210802122557/output_10.pngoutput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600200"/>
            <a:ext cx="6250940" cy="494157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2635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H088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≧12L/ h (≧98℃)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420*385*1200mm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ts val="3680"/>
              </a:lnSpc>
              <a:spcBef>
                <a:spcPts val="195"/>
              </a:spcBef>
              <a:tabLst>
                <a:tab pos="418465" algn="l"/>
                <a:tab pos="824865" algn="l"/>
              </a:tabLst>
            </a:pPr>
            <a:r>
              <a:rPr lang="en-US" sz="1600" b="1" spc="-75" dirty="0">
                <a:latin typeface="宋体" panose="02010600030101010101" pitchFamily="2" charset="-122"/>
                <a:cs typeface="宋体" panose="02010600030101010101" pitchFamily="2" charset="-122"/>
              </a:rPr>
              <a:t>Water taking type: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touch the button water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2" descr="C:/Users/Administrator/AppData/Local/Temp/picturecompress_20210802122557/output_122.jpgoutput_122"/>
          <p:cNvPicPr/>
          <p:nvPr/>
        </p:nvPicPr>
        <p:blipFill>
          <a:blip r:embed="rId1"/>
          <a:stretch>
            <a:fillRect/>
          </a:stretch>
        </p:blipFill>
        <p:spPr>
          <a:xfrm>
            <a:off x="1697259" y="1292689"/>
            <a:ext cx="1979788" cy="5434163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2138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H098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L/ h (≧98℃)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310*300*1030mm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object 2" descr="C:/Users/Administrator/AppData/Local/Temp/picturecompress_20210802122557/output_123.jpgoutput_123"/>
          <p:cNvPicPr/>
          <p:nvPr/>
        </p:nvPicPr>
        <p:blipFill>
          <a:blip r:embed="rId1"/>
          <a:stretch>
            <a:fillRect/>
          </a:stretch>
        </p:blipFill>
        <p:spPr>
          <a:xfrm>
            <a:off x="1342644" y="1237068"/>
            <a:ext cx="2211261" cy="5323751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2138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H099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2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L/ h (≧98℃)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310*300*1030mm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7" name="object 27" descr="C:/Users/Administrator/AppData/Local/Temp/picturecompress_20210802122557/output_124.jpgoutput_124"/>
          <p:cNvPicPr/>
          <p:nvPr/>
        </p:nvPicPr>
        <p:blipFill>
          <a:blip r:embed="rId1"/>
          <a:stretch>
            <a:fillRect/>
          </a:stretch>
        </p:blipFill>
        <p:spPr>
          <a:xfrm>
            <a:off x="1612391" y="1459991"/>
            <a:ext cx="2069592" cy="5260848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2108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H001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L/ h (≧9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1790"/>
              </a:lnSpc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345*325*1250mm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9" name="object 29" descr="C:/Users/Administrator/AppData/Local/Temp/picturecompress_20210802122557/output_125.jpgoutput_125"/>
          <p:cNvPicPr/>
          <p:nvPr/>
        </p:nvPicPr>
        <p:blipFill>
          <a:blip r:embed="rId1"/>
          <a:stretch>
            <a:fillRect/>
          </a:stretch>
        </p:blipFill>
        <p:spPr>
          <a:xfrm>
            <a:off x="1567815" y="1269365"/>
            <a:ext cx="2318385" cy="546481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2108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H001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1.7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L/ h (≧9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1790"/>
              </a:lnSpc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345*325*1100mm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object 29" descr="C:/Users/Administrator/AppData/Local/Temp/picturecompress_20210802122557/output_126.jpgoutput_126"/>
          <p:cNvPicPr/>
          <p:nvPr/>
        </p:nvPicPr>
        <p:blipFill>
          <a:blip r:embed="rId1"/>
          <a:stretch>
            <a:fillRect/>
          </a:stretch>
        </p:blipFill>
        <p:spPr>
          <a:xfrm>
            <a:off x="1432560" y="1485900"/>
            <a:ext cx="2400300" cy="49911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2108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H017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1.7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L/ h (≧9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1790"/>
              </a:lnSpc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345*325*1100mm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object 19" descr="C:/Users/Administrator/AppData/Local/Temp/picturecompress_20210802122557/output_127.jpgoutput_127"/>
          <p:cNvPicPr/>
          <p:nvPr/>
        </p:nvPicPr>
        <p:blipFill>
          <a:blip r:embed="rId1"/>
          <a:stretch>
            <a:fillRect/>
          </a:stretch>
        </p:blipFill>
        <p:spPr>
          <a:xfrm>
            <a:off x="1139952" y="1303019"/>
            <a:ext cx="2843784" cy="5361432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2108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H09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1.7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L/ h (≧9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1790"/>
              </a:lnSpc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345*325*1100mm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9" name="object 29" descr="C:/Users/Administrator/AppData/Local/Temp/picturecompress_20210802122557/output_128.jpgoutput_128"/>
          <p:cNvPicPr/>
          <p:nvPr/>
        </p:nvPicPr>
        <p:blipFill>
          <a:blip r:embed="rId1"/>
          <a:stretch>
            <a:fillRect/>
          </a:stretch>
        </p:blipFill>
        <p:spPr>
          <a:xfrm>
            <a:off x="1266444" y="1476755"/>
            <a:ext cx="2441448" cy="5381244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67180" y="606425"/>
            <a:ext cx="936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600" b="1">
                <a:latin typeface="Arial" panose="020B0604020202020204" pitchFamily="34" charset="0"/>
                <a:cs typeface="Arial" panose="020B0604020202020204" pitchFamily="34" charset="0"/>
              </a:rPr>
              <a:t>Vertical pipeline RO integrated machine</a:t>
            </a:r>
            <a:endParaRPr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5943600" y="2133600"/>
            <a:ext cx="5103495" cy="2108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STW-RBD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T09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Rated 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Hot water capacity: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≧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1.7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L/ h (≧9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℃)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1790"/>
              </a:lnSpc>
            </a:pP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345*325*1100mm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object 29" descr="C:/Users/Administrator/AppData/Local/Temp/picturecompress_20210802122557/output_129.jpgoutput_129"/>
          <p:cNvPicPr/>
          <p:nvPr/>
        </p:nvPicPr>
        <p:blipFill>
          <a:blip r:embed="rId1"/>
          <a:stretch>
            <a:fillRect/>
          </a:stretch>
        </p:blipFill>
        <p:spPr>
          <a:xfrm>
            <a:off x="1516380" y="1566672"/>
            <a:ext cx="1697736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934200" y="2514600"/>
            <a:ext cx="4821555" cy="3689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ROD-2086</a:t>
            </a: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387*137*397mm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element combination: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5UPP cotton + granular carbon +1UPP cotton +RO membrane + coconut shell T33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C:/Users/Administrator/AppData/Local/Temp/picturecompress_20210802122557/output_11.pngoutput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0" y="1595755"/>
            <a:ext cx="5619750" cy="51384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8" name="object 18" descr="C:/Users/Administrator/AppData/Local/Temp/picturecompress_20210802122557/output_12.jpgoutput_12"/>
          <p:cNvPicPr/>
          <p:nvPr/>
        </p:nvPicPr>
        <p:blipFill>
          <a:blip r:embed="rId1"/>
          <a:stretch>
            <a:fillRect/>
          </a:stretch>
        </p:blipFill>
        <p:spPr>
          <a:xfrm>
            <a:off x="1490472" y="2182367"/>
            <a:ext cx="4049267" cy="42016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377940" y="2743200"/>
            <a:ext cx="5097145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ROD-2087</a:t>
            </a:r>
            <a:endParaRPr lang="en-US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387*137*397mm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8" name="object 18" descr="C:/Users/Administrator/AppData/Local/Temp/picturecompress_20210802122557/output_13.pngoutput_13"/>
          <p:cNvPicPr/>
          <p:nvPr/>
        </p:nvPicPr>
        <p:blipFill>
          <a:blip r:embed="rId1"/>
          <a:stretch>
            <a:fillRect/>
          </a:stretch>
        </p:blipFill>
        <p:spPr>
          <a:xfrm>
            <a:off x="810768" y="2020823"/>
            <a:ext cx="4998720" cy="44211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553200" y="2733675"/>
            <a:ext cx="5097145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ROD-3005</a:t>
            </a:r>
            <a:endParaRPr lang="en-US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485*150*385mm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14" descr="C:/Users/Administrator/AppData/Local/Temp/picturecompress_20210802122557/output_14.pngoutput_14"/>
          <p:cNvPicPr/>
          <p:nvPr/>
        </p:nvPicPr>
        <p:blipFill>
          <a:blip r:embed="rId1"/>
          <a:stretch>
            <a:fillRect/>
          </a:stretch>
        </p:blipFill>
        <p:spPr>
          <a:xfrm>
            <a:off x="1200911" y="2311907"/>
            <a:ext cx="4677156" cy="40965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324600" y="286258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ROD-3006 </a:t>
            </a:r>
            <a:endParaRPr lang="en-US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485*150*385mm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8" name="object 18" descr="C:/Users/Administrator/AppData/Local/Temp/picturecompress_20210802122557/output_15.jpgoutput_15"/>
          <p:cNvPicPr/>
          <p:nvPr/>
        </p:nvPicPr>
        <p:blipFill>
          <a:blip r:embed="rId1"/>
          <a:stretch>
            <a:fillRect/>
          </a:stretch>
        </p:blipFill>
        <p:spPr>
          <a:xfrm>
            <a:off x="1194816" y="2159507"/>
            <a:ext cx="4678680" cy="4632960"/>
          </a:xfrm>
          <a:prstGeom prst="rect">
            <a:avLst/>
          </a:prstGeom>
        </p:spPr>
      </p:pic>
      <p:sp>
        <p:nvSpPr>
          <p:cNvPr id="5" name="object 7"/>
          <p:cNvSpPr txBox="1"/>
          <p:nvPr/>
        </p:nvSpPr>
        <p:spPr>
          <a:xfrm>
            <a:off x="6416675" y="28956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ROD-1116 </a:t>
            </a:r>
            <a:endParaRPr lang="en-US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485*150*385mm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8" name="object 18" descr="C:/Users/Administrator/AppData/Local/Temp/picturecompress_20210802122557/output_16.pngoutput_16"/>
          <p:cNvPicPr/>
          <p:nvPr/>
        </p:nvPicPr>
        <p:blipFill>
          <a:blip r:embed="rId1"/>
          <a:stretch>
            <a:fillRect/>
          </a:stretch>
        </p:blipFill>
        <p:spPr>
          <a:xfrm>
            <a:off x="1255775" y="2182367"/>
            <a:ext cx="4564380" cy="42306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553200" y="25908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ROD-1117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485*150*385mm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 descr="C:/Users/Administrator/AppData/Local/Temp/picturecompress_20210802122557/output_17.pngoutput_17"/>
          <p:cNvPicPr/>
          <p:nvPr/>
        </p:nvPicPr>
        <p:blipFill>
          <a:blip r:embed="rId1"/>
          <a:stretch>
            <a:fillRect/>
          </a:stretch>
        </p:blipFill>
        <p:spPr>
          <a:xfrm>
            <a:off x="1269491" y="2273807"/>
            <a:ext cx="4576572" cy="42412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477000" y="28956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ROD-1118 Clamp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485*150*385mm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400800" y="25146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ROD-2005 Clamp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460*175*395MM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C:/Users/Administrator/AppData/Local/Temp/picturecompress_20210802122557/output_18.pngoutput_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752600"/>
            <a:ext cx="4924425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41375" y="675131"/>
              <a:ext cx="5589524" cy="35539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659" y="4376928"/>
              <a:ext cx="2764536" cy="20968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5827" y="4376928"/>
              <a:ext cx="2764536" cy="20968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9970" y="719327"/>
              <a:ext cx="2765425" cy="17053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9534" y="719327"/>
              <a:ext cx="2765425" cy="17053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9970" y="2522220"/>
              <a:ext cx="2765425" cy="17062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79534" y="2522220"/>
              <a:ext cx="2765425" cy="17062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00571" y="4376928"/>
              <a:ext cx="2764535" cy="2095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79534" y="4376928"/>
              <a:ext cx="2765425" cy="2095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19.jpgoutput_19"/>
          <p:cNvPicPr/>
          <p:nvPr/>
        </p:nvPicPr>
        <p:blipFill>
          <a:blip r:embed="rId1"/>
          <a:stretch>
            <a:fillRect/>
          </a:stretch>
        </p:blipFill>
        <p:spPr>
          <a:xfrm>
            <a:off x="1086611" y="2019300"/>
            <a:ext cx="4812792" cy="43083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400800" y="25146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ROD-2005 Clamp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460*175*395MM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20.jpgoutput_20"/>
          <p:cNvPicPr/>
          <p:nvPr/>
        </p:nvPicPr>
        <p:blipFill>
          <a:blip r:embed="rId1"/>
          <a:stretch>
            <a:fillRect/>
          </a:stretch>
        </p:blipFill>
        <p:spPr>
          <a:xfrm>
            <a:off x="1182624" y="2182367"/>
            <a:ext cx="4587240" cy="395476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324600" y="28956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ROD-2060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460*175*395MM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21.pngoutput_21"/>
          <p:cNvPicPr/>
          <p:nvPr/>
        </p:nvPicPr>
        <p:blipFill>
          <a:blip r:embed="rId1"/>
          <a:stretch>
            <a:fillRect/>
          </a:stretch>
        </p:blipFill>
        <p:spPr>
          <a:xfrm>
            <a:off x="1403603" y="2093976"/>
            <a:ext cx="4416552" cy="473049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477000" y="26670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ROD-2061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460*175*395MM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22.jpgoutput_22"/>
          <p:cNvPicPr/>
          <p:nvPr/>
        </p:nvPicPr>
        <p:blipFill>
          <a:blip r:embed="rId1"/>
          <a:stretch>
            <a:fillRect/>
          </a:stretch>
        </p:blipFill>
        <p:spPr>
          <a:xfrm>
            <a:off x="1318260" y="2453639"/>
            <a:ext cx="4442460" cy="378561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248400" y="28956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ROD-2025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510*160*385mm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6127" y="2499677"/>
            <a:ext cx="436245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23.jpgoutput_23"/>
          <p:cNvPicPr/>
          <p:nvPr/>
        </p:nvPicPr>
        <p:blipFill>
          <a:blip r:embed="rId1"/>
          <a:stretch>
            <a:fillRect/>
          </a:stretch>
        </p:blipFill>
        <p:spPr>
          <a:xfrm>
            <a:off x="1491996" y="2182367"/>
            <a:ext cx="3654552" cy="42397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5791200" y="2804795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ROD-2080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365*190*465mm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object 19" descr="C:/Users/Administrator/AppData/Local/Temp/picturecompress_20210802122557/output_24.jpgoutput_24"/>
          <p:cNvPicPr/>
          <p:nvPr/>
        </p:nvPicPr>
        <p:blipFill>
          <a:blip r:embed="rId1"/>
          <a:stretch>
            <a:fillRect/>
          </a:stretch>
        </p:blipFill>
        <p:spPr>
          <a:xfrm>
            <a:off x="899160" y="1880616"/>
            <a:ext cx="4875276" cy="4730496"/>
          </a:xfrm>
          <a:prstGeom prst="rect">
            <a:avLst/>
          </a:prstGeom>
        </p:spPr>
      </p:pic>
      <p:sp>
        <p:nvSpPr>
          <p:cNvPr id="5" name="object 7"/>
          <p:cNvSpPr txBox="1"/>
          <p:nvPr/>
        </p:nvSpPr>
        <p:spPr>
          <a:xfrm>
            <a:off x="5943600" y="27432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ROD-A6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370*200*465mm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25.jpgoutput_25"/>
          <p:cNvPicPr/>
          <p:nvPr/>
        </p:nvPicPr>
        <p:blipFill>
          <a:blip r:embed="rId1"/>
          <a:stretch>
            <a:fillRect/>
          </a:stretch>
        </p:blipFill>
        <p:spPr>
          <a:xfrm>
            <a:off x="1397508" y="2282951"/>
            <a:ext cx="3959352" cy="437083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248400" y="26670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ROD-A8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450*270*465mm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object 19" descr="C:/Users/Administrator/AppData/Local/Temp/picturecompress_20210802122557/output_26.pngoutput_26"/>
          <p:cNvPicPr/>
          <p:nvPr/>
        </p:nvPicPr>
        <p:blipFill>
          <a:blip r:embed="rId1"/>
          <a:stretch>
            <a:fillRect/>
          </a:stretch>
        </p:blipFill>
        <p:spPr>
          <a:xfrm>
            <a:off x="1548383" y="2182367"/>
            <a:ext cx="3858767" cy="4271772"/>
          </a:xfrm>
          <a:prstGeom prst="rect">
            <a:avLst/>
          </a:prstGeom>
        </p:spPr>
      </p:pic>
      <p:sp>
        <p:nvSpPr>
          <p:cNvPr id="5" name="object 7"/>
          <p:cNvSpPr txBox="1"/>
          <p:nvPr/>
        </p:nvSpPr>
        <p:spPr>
          <a:xfrm>
            <a:off x="6248400" y="26670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ROD-WA8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450*270*465mm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20" descr="C:/Users/Administrator/AppData/Local/Temp/picturecompress_20210802122557/output_27.pngoutput_27"/>
          <p:cNvPicPr/>
          <p:nvPr/>
        </p:nvPicPr>
        <p:blipFill>
          <a:blip r:embed="rId1"/>
          <a:stretch>
            <a:fillRect/>
          </a:stretch>
        </p:blipFill>
        <p:spPr>
          <a:xfrm>
            <a:off x="1560575" y="2253995"/>
            <a:ext cx="3832860" cy="40995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172200" y="22860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ROD-A8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450*270*465mm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 descr="C:/Users/Administrator/AppData/Local/Temp/picturecompress_20210802122557/output_28.pngoutput_28"/>
          <p:cNvPicPr/>
          <p:nvPr/>
        </p:nvPicPr>
        <p:blipFill>
          <a:blip r:embed="rId1"/>
          <a:stretch>
            <a:fillRect/>
          </a:stretch>
        </p:blipFill>
        <p:spPr>
          <a:xfrm>
            <a:off x="1371600" y="1842770"/>
            <a:ext cx="4212590" cy="5015230"/>
          </a:xfrm>
          <a:prstGeom prst="rect">
            <a:avLst/>
          </a:prstGeom>
        </p:spPr>
      </p:pic>
      <p:sp>
        <p:nvSpPr>
          <p:cNvPr id="5" name="object 7"/>
          <p:cNvSpPr txBox="1"/>
          <p:nvPr/>
        </p:nvSpPr>
        <p:spPr>
          <a:xfrm>
            <a:off x="6096000" y="27432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ROD-112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370*200*465mm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 descr="C:/Users/Administrator/AppData/Local/Temp/picturecompress_20210802122557/output_2.pngoutput_2"/>
          <p:cNvPicPr/>
          <p:nvPr/>
        </p:nvPicPr>
        <p:blipFill>
          <a:blip r:embed="rId1"/>
          <a:stretch>
            <a:fillRect/>
          </a:stretch>
        </p:blipFill>
        <p:spPr>
          <a:xfrm>
            <a:off x="701040" y="2060448"/>
            <a:ext cx="5396471" cy="421843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553200" y="2207260"/>
            <a:ext cx="5224145" cy="3924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Item No.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sz="1600"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ROD-3005  </a:t>
            </a:r>
            <a:r>
              <a:rPr sz="12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</a:t>
            </a:r>
            <a:r>
              <a:rPr lang="en-US" sz="12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All-in-one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G.W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17.5KG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Working Power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500W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Item Size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560*263*435 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combination: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5UPP+CTO+RO membrane+ Rear A tivated Carbon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</a:pPr>
            <a:endParaRPr sz="15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220V/50Hz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09245" fontAlgn="auto">
              <a:lnSpc>
                <a:spcPct val="100000"/>
              </a:lnSpc>
              <a:tabLst>
                <a:tab pos="3568065" algn="l"/>
              </a:tabLst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built-in 11L large water tank, Handway water pump, Juclear film juzhen solenoid valve, Juzhen high pressure switch and 1.5A power supply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 descr="C:/Users/Administrator/AppData/Local/Temp/picturecompress_20210802122557/output_29.pngoutput_29"/>
          <p:cNvPicPr/>
          <p:nvPr/>
        </p:nvPicPr>
        <p:blipFill>
          <a:blip r:embed="rId1"/>
          <a:stretch>
            <a:fillRect/>
          </a:stretch>
        </p:blipFill>
        <p:spPr>
          <a:xfrm>
            <a:off x="1380490" y="1825625"/>
            <a:ext cx="4191000" cy="50323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172200" y="27432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ROD-112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370*200*465mm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30.jpgoutput_30"/>
          <p:cNvPicPr/>
          <p:nvPr/>
        </p:nvPicPr>
        <p:blipFill>
          <a:blip r:embed="rId1"/>
          <a:stretch>
            <a:fillRect/>
          </a:stretch>
        </p:blipFill>
        <p:spPr>
          <a:xfrm>
            <a:off x="1588434" y="2158985"/>
            <a:ext cx="3528169" cy="42233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68423" y="3217164"/>
            <a:ext cx="864235" cy="303530"/>
          </a:xfrm>
          <a:custGeom>
            <a:avLst/>
            <a:gdLst/>
            <a:ahLst/>
            <a:cxnLst/>
            <a:rect l="l" t="t" r="r" b="b"/>
            <a:pathLst>
              <a:path w="864235" h="303529">
                <a:moveTo>
                  <a:pt x="864108" y="303275"/>
                </a:moveTo>
                <a:lnTo>
                  <a:pt x="0" y="303275"/>
                </a:lnTo>
                <a:lnTo>
                  <a:pt x="0" y="0"/>
                </a:lnTo>
                <a:lnTo>
                  <a:pt x="864108" y="0"/>
                </a:lnTo>
                <a:lnTo>
                  <a:pt x="864108" y="30327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文本框 2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5867400" y="2743200"/>
            <a:ext cx="5524500" cy="299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ROD-007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370*200*465mm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790"/>
              </a:lnSpc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 3.2g explosion-proof pressure barrel 75G self-priming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75GRO membrane true true solenoid valve true true high voltage switch 1.5A power supply.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0" name="object 20" descr="C:/Users/Administrator/AppData/Local/Temp/picturecompress_20210802122557/output_31.jpgoutput_31"/>
          <p:cNvPicPr/>
          <p:nvPr/>
        </p:nvPicPr>
        <p:blipFill>
          <a:blip r:embed="rId1"/>
          <a:stretch>
            <a:fillRect/>
          </a:stretch>
        </p:blipFill>
        <p:spPr>
          <a:xfrm>
            <a:off x="1272539" y="2182367"/>
            <a:ext cx="4180332" cy="44424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 txBox="1"/>
          <p:nvPr/>
        </p:nvSpPr>
        <p:spPr>
          <a:xfrm>
            <a:off x="6172200" y="2667000"/>
            <a:ext cx="5524500" cy="306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ROD-108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11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370*170*460mm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400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three-fork big bend faucet, 400G booster pump, 400GRO film, real solenoid valve real real flush valve real real high voltage switch 4A power supply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object 17" descr="C:/Users/Administrator/AppData/Local/Temp/picturecompress_20210802122557/output_32.jpgoutput_32"/>
          <p:cNvPicPr/>
          <p:nvPr/>
        </p:nvPicPr>
        <p:blipFill>
          <a:blip r:embed="rId1"/>
          <a:stretch>
            <a:fillRect/>
          </a:stretch>
        </p:blipFill>
        <p:spPr>
          <a:xfrm>
            <a:off x="1272539" y="2182367"/>
            <a:ext cx="4282440" cy="43723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 txBox="1"/>
          <p:nvPr/>
        </p:nvSpPr>
        <p:spPr>
          <a:xfrm>
            <a:off x="6019800" y="2438400"/>
            <a:ext cx="5524500" cy="3554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ROD-3026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433*160*423mm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304 brushed stainless steel faucet 500G no barrel 400G booster pump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500G clamp RO membrane 4A power supply kebo solenoid valve, Kebo 800CC combination valve, kebo high voltage switch Kebo check valve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object 9" descr="C:/Users/Administrator/AppData/Local/Temp/picturecompress_20210802122557/output_33.pngoutput_33"/>
          <p:cNvPicPr/>
          <p:nvPr/>
        </p:nvPicPr>
        <p:blipFill>
          <a:blip r:embed="rId1"/>
          <a:stretch>
            <a:fillRect/>
          </a:stretch>
        </p:blipFill>
        <p:spPr>
          <a:xfrm>
            <a:off x="1371600" y="1981200"/>
            <a:ext cx="4032250" cy="4824730"/>
          </a:xfrm>
          <a:prstGeom prst="rect">
            <a:avLst/>
          </a:prstGeom>
        </p:spPr>
      </p:pic>
      <p:sp>
        <p:nvSpPr>
          <p:cNvPr id="4" name="object 7"/>
          <p:cNvSpPr txBox="1"/>
          <p:nvPr/>
        </p:nvSpPr>
        <p:spPr>
          <a:xfrm>
            <a:off x="6123305" y="2514600"/>
            <a:ext cx="5524500" cy="3585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ROD-3028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11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450*270*465mm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400G delta water pump 500GG membrane, kebo solenoid valve national industry high and low voltage switch kebo wastewater automatic regulating valve 4A power supply American double water big bend faucet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19837" y="1720342"/>
            <a:ext cx="6430010" cy="4986655"/>
            <a:chOff x="842772" y="1871472"/>
            <a:chExt cx="6430010" cy="4986655"/>
          </a:xfrm>
        </p:grpSpPr>
        <p:pic>
          <p:nvPicPr>
            <p:cNvPr id="22" name="object 22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32915" y="1871472"/>
              <a:ext cx="3390900" cy="46863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772" y="2208276"/>
              <a:ext cx="6429756" cy="464972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 txBox="1"/>
          <p:nvPr/>
        </p:nvSpPr>
        <p:spPr>
          <a:xfrm>
            <a:off x="6172200" y="2286000"/>
            <a:ext cx="5524500" cy="4077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ROD-3031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450*270*465mm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400G delta water pump 500GG membrane, kebo solenoid valve national industry high and low voltage switch kebo wastewater automatic regulating valve 4A power supply American double water big bend faucet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" name="object 10" descr="C:/Users/Administrator/AppData/Local/Temp/picturecompress_20210802122557/output_34.pngoutput_34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828800"/>
            <a:ext cx="6275705" cy="49771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 txBox="1"/>
          <p:nvPr/>
        </p:nvSpPr>
        <p:spPr>
          <a:xfrm>
            <a:off x="6248400" y="2590800"/>
            <a:ext cx="5361305" cy="3338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ROD-2038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11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470*120*355mm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GPD</a:t>
            </a:r>
            <a:endParaRPr lang="en-US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Luxury tri-fork faucet 3.2g explosion-proof pressure barrel 125G low pressure membrane imported PE pipe, nanyang four-side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35.jpgoutput_35"/>
          <p:cNvPicPr/>
          <p:nvPr/>
        </p:nvPicPr>
        <p:blipFill>
          <a:blip r:embed="rId1"/>
          <a:stretch>
            <a:fillRect/>
          </a:stretch>
        </p:blipFill>
        <p:spPr>
          <a:xfrm>
            <a:off x="1054608" y="2421635"/>
            <a:ext cx="4905756" cy="39532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62700" y="2819400"/>
            <a:ext cx="5361305" cy="3338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ROD-3010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11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470*85*360mm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Flow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125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GPD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Luxury tri-fork faucet 3.2g explosion-proof pressure barrel 125G low pressure membrane imported PE pipe, nanyang four-side valve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4" name="object 24" descr="C:/Users/Administrator/AppData/Local/Temp/picturecompress_20210802122557/output_36.jpgoutput_36"/>
          <p:cNvPicPr/>
          <p:nvPr/>
        </p:nvPicPr>
        <p:blipFill>
          <a:blip r:embed="rId1"/>
          <a:stretch>
            <a:fillRect/>
          </a:stretch>
        </p:blipFill>
        <p:spPr>
          <a:xfrm>
            <a:off x="1397508" y="2229611"/>
            <a:ext cx="4305300" cy="402336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19800" y="2971800"/>
            <a:ext cx="5361305" cy="2846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ROD-01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410*120*340mm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three-fork faucet + faucet hanger +5m 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37.pngoutput_37"/>
          <p:cNvPicPr/>
          <p:nvPr/>
        </p:nvPicPr>
        <p:blipFill>
          <a:blip r:embed="rId1"/>
          <a:stretch>
            <a:fillRect/>
          </a:stretch>
        </p:blipFill>
        <p:spPr>
          <a:xfrm>
            <a:off x="433070" y="1903730"/>
            <a:ext cx="6362700" cy="49542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24600" y="2743200"/>
            <a:ext cx="5361305" cy="2846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ROD-2007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470*120*355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three-fork faucet + faucet hanger +5m 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3.jpgoutput_3"/>
          <p:cNvPicPr/>
          <p:nvPr/>
        </p:nvPicPr>
        <p:blipFill>
          <a:blip r:embed="rId1"/>
          <a:stretch>
            <a:fillRect/>
          </a:stretch>
        </p:blipFill>
        <p:spPr>
          <a:xfrm>
            <a:off x="1063962" y="2514915"/>
            <a:ext cx="4985266" cy="386607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684645" y="1981200"/>
            <a:ext cx="5131435" cy="44684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Item No.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sz="1600"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ROD-3040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G.W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17.5KG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Item Size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560*221*460 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en-US" sz="1500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Heating Power</a:t>
            </a:r>
            <a:r>
              <a:rPr sz="15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5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500W</a:t>
            </a:r>
            <a:endParaRPr sz="15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</a:pP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220V/50Hz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Working Power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500W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45" dirty="0">
                <a:latin typeface="Arial" panose="020B0604020202020204" pitchFamily="34" charset="0"/>
                <a:cs typeface="Arial" panose="020B0604020202020204" pitchFamily="34" charset="0"/>
              </a:rPr>
              <a:t>4 Level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25°C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direct drink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40" dirty="0">
                <a:latin typeface="Arial" panose="020B0604020202020204" pitchFamily="34" charset="0"/>
                <a:cs typeface="Arial" panose="020B0604020202020204" pitchFamily="34" charset="0"/>
              </a:rPr>
              <a:t>Child Knock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09245" fontAlgn="auto">
              <a:lnSpc>
                <a:spcPct val="100000"/>
              </a:lnSpc>
              <a:tabLst>
                <a:tab pos="3568065" algn="l"/>
              </a:tabLst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built-in 11L large water tank, Handway water pump, Juclear film juzhen solenoid valve, Juzhen high pressure switch and 1.5A power supply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4" name="object 24" descr="C:/Users/Administrator/AppData/Local/Temp/picturecompress_20210802122557/output_38.jpgoutput_38"/>
          <p:cNvPicPr/>
          <p:nvPr/>
        </p:nvPicPr>
        <p:blipFill>
          <a:blip r:embed="rId1"/>
          <a:stretch>
            <a:fillRect/>
          </a:stretch>
        </p:blipFill>
        <p:spPr>
          <a:xfrm>
            <a:off x="1187386" y="2336292"/>
            <a:ext cx="4728972" cy="39197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2200" y="2971800"/>
            <a:ext cx="5361305" cy="2846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ROD-1122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415*120*355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three-fork faucet + faucet hanger +5m 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object 19" descr="C:/Users/Administrator/AppData/Local/Temp/picturecompress_20210802122557/output_39.jpgoutput_39"/>
          <p:cNvPicPr/>
          <p:nvPr/>
        </p:nvPicPr>
        <p:blipFill>
          <a:blip r:embed="rId1"/>
          <a:stretch>
            <a:fillRect/>
          </a:stretch>
        </p:blipFill>
        <p:spPr>
          <a:xfrm>
            <a:off x="1298447" y="2273807"/>
            <a:ext cx="4386072" cy="42504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24600" y="2975610"/>
            <a:ext cx="5361305" cy="2846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ROD-1123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415*120*355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three-fork faucet + faucet hanger +5m 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object 19" descr="C:/Users/Administrator/AppData/Local/Temp/picturecompress_20210802122557/output_40.jpgoutput_40"/>
          <p:cNvPicPr/>
          <p:nvPr/>
        </p:nvPicPr>
        <p:blipFill>
          <a:blip r:embed="rId1"/>
          <a:stretch>
            <a:fillRect/>
          </a:stretch>
        </p:blipFill>
        <p:spPr>
          <a:xfrm>
            <a:off x="1158239" y="2246376"/>
            <a:ext cx="4715256" cy="421538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0800" y="2743200"/>
            <a:ext cx="5361305" cy="2846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415*120*355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three-fork faucet + faucet hanger +5m 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4" name="object 24" descr="C:/Users/Administrator/AppData/Local/Temp/picturecompress_20210802122557/output_41.jpgoutput_41"/>
          <p:cNvPicPr/>
          <p:nvPr/>
        </p:nvPicPr>
        <p:blipFill>
          <a:blip r:embed="rId1"/>
          <a:stretch>
            <a:fillRect/>
          </a:stretch>
        </p:blipFill>
        <p:spPr>
          <a:xfrm>
            <a:off x="1031747" y="2139695"/>
            <a:ext cx="4773168" cy="421843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48400" y="2895600"/>
            <a:ext cx="5361305" cy="2846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64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415*120*355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three-fork faucet + faucet hanger +5m 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object 19" descr="C:/Users/Administrator/AppData/Local/Temp/picturecompress_20210802122557/output_42.jpgoutput_4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2791" y="2403348"/>
            <a:ext cx="2308860" cy="3557016"/>
          </a:xfrm>
          <a:prstGeom prst="rect">
            <a:avLst/>
          </a:prstGeom>
        </p:spPr>
      </p:pic>
      <p:pic>
        <p:nvPicPr>
          <p:cNvPr id="20" name="object 20" descr="C:/Users/Administrator/AppData/Local/Temp/picturecompress_20210802122557/output_43.jpgoutput_43"/>
          <p:cNvPicPr/>
          <p:nvPr/>
        </p:nvPicPr>
        <p:blipFill>
          <a:blip r:embed="rId2"/>
          <a:stretch>
            <a:fillRect/>
          </a:stretch>
        </p:blipFill>
        <p:spPr>
          <a:xfrm>
            <a:off x="3566159" y="2403348"/>
            <a:ext cx="2267712" cy="36255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145664" y="6185852"/>
            <a:ext cx="1296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宋体" panose="02010600030101010101" pitchFamily="2" charset="-122"/>
                <a:cs typeface="宋体" panose="02010600030101010101" pitchFamily="2" charset="-122"/>
              </a:rPr>
              <a:t>多色可选</a:t>
            </a:r>
            <a:r>
              <a:rPr sz="2000" spc="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39667" y="6208204"/>
            <a:ext cx="367030" cy="367030"/>
          </a:xfrm>
          <a:custGeom>
            <a:avLst/>
            <a:gdLst/>
            <a:ahLst/>
            <a:cxnLst/>
            <a:rect l="l" t="t" r="r" b="b"/>
            <a:pathLst>
              <a:path w="367029" h="367029">
                <a:moveTo>
                  <a:pt x="183362" y="366941"/>
                </a:moveTo>
                <a:lnTo>
                  <a:pt x="134543" y="360388"/>
                </a:lnTo>
                <a:lnTo>
                  <a:pt x="90682" y="341893"/>
                </a:lnTo>
                <a:lnTo>
                  <a:pt x="53538" y="313205"/>
                </a:lnTo>
                <a:lnTo>
                  <a:pt x="24870" y="276071"/>
                </a:lnTo>
                <a:lnTo>
                  <a:pt x="6437" y="232237"/>
                </a:lnTo>
                <a:lnTo>
                  <a:pt x="0" y="183451"/>
                </a:lnTo>
                <a:lnTo>
                  <a:pt x="6437" y="134686"/>
                </a:lnTo>
                <a:lnTo>
                  <a:pt x="24870" y="90864"/>
                </a:lnTo>
                <a:lnTo>
                  <a:pt x="53538" y="53735"/>
                </a:lnTo>
                <a:lnTo>
                  <a:pt x="90682" y="25048"/>
                </a:lnTo>
                <a:lnTo>
                  <a:pt x="134543" y="6553"/>
                </a:lnTo>
                <a:lnTo>
                  <a:pt x="183362" y="0"/>
                </a:lnTo>
                <a:lnTo>
                  <a:pt x="232187" y="6553"/>
                </a:lnTo>
                <a:lnTo>
                  <a:pt x="276058" y="25049"/>
                </a:lnTo>
                <a:lnTo>
                  <a:pt x="313228" y="53738"/>
                </a:lnTo>
                <a:lnTo>
                  <a:pt x="341944" y="90871"/>
                </a:lnTo>
                <a:lnTo>
                  <a:pt x="360457" y="134700"/>
                </a:lnTo>
                <a:lnTo>
                  <a:pt x="367017" y="183476"/>
                </a:lnTo>
                <a:lnTo>
                  <a:pt x="360457" y="232252"/>
                </a:lnTo>
                <a:lnTo>
                  <a:pt x="341944" y="276078"/>
                </a:lnTo>
                <a:lnTo>
                  <a:pt x="313228" y="313208"/>
                </a:lnTo>
                <a:lnTo>
                  <a:pt x="276058" y="341894"/>
                </a:lnTo>
                <a:lnTo>
                  <a:pt x="232187" y="360388"/>
                </a:lnTo>
                <a:lnTo>
                  <a:pt x="183362" y="3669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032503" y="6222771"/>
            <a:ext cx="367665" cy="367030"/>
          </a:xfrm>
          <a:custGeom>
            <a:avLst/>
            <a:gdLst/>
            <a:ahLst/>
            <a:cxnLst/>
            <a:rect l="l" t="t" r="r" b="b"/>
            <a:pathLst>
              <a:path w="367664" h="367029">
                <a:moveTo>
                  <a:pt x="183464" y="366941"/>
                </a:moveTo>
                <a:lnTo>
                  <a:pt x="134644" y="360390"/>
                </a:lnTo>
                <a:lnTo>
                  <a:pt x="90780" y="341915"/>
                </a:lnTo>
                <a:lnTo>
                  <a:pt x="53627" y="313285"/>
                </a:lnTo>
                <a:lnTo>
                  <a:pt x="24941" y="276264"/>
                </a:lnTo>
                <a:lnTo>
                  <a:pt x="6480" y="232622"/>
                </a:lnTo>
                <a:lnTo>
                  <a:pt x="0" y="184124"/>
                </a:lnTo>
                <a:lnTo>
                  <a:pt x="6480" y="135075"/>
                </a:lnTo>
                <a:lnTo>
                  <a:pt x="24941" y="91063"/>
                </a:lnTo>
                <a:lnTo>
                  <a:pt x="53627" y="53819"/>
                </a:lnTo>
                <a:lnTo>
                  <a:pt x="90780" y="25073"/>
                </a:lnTo>
                <a:lnTo>
                  <a:pt x="134644" y="6556"/>
                </a:lnTo>
                <a:lnTo>
                  <a:pt x="183464" y="0"/>
                </a:lnTo>
                <a:lnTo>
                  <a:pt x="232288" y="6553"/>
                </a:lnTo>
                <a:lnTo>
                  <a:pt x="276160" y="25049"/>
                </a:lnTo>
                <a:lnTo>
                  <a:pt x="313329" y="53736"/>
                </a:lnTo>
                <a:lnTo>
                  <a:pt x="342045" y="90868"/>
                </a:lnTo>
                <a:lnTo>
                  <a:pt x="360558" y="134693"/>
                </a:lnTo>
                <a:lnTo>
                  <a:pt x="367118" y="183464"/>
                </a:lnTo>
                <a:lnTo>
                  <a:pt x="360558" y="232240"/>
                </a:lnTo>
                <a:lnTo>
                  <a:pt x="342045" y="276069"/>
                </a:lnTo>
                <a:lnTo>
                  <a:pt x="313329" y="313202"/>
                </a:lnTo>
                <a:lnTo>
                  <a:pt x="276160" y="341891"/>
                </a:lnTo>
                <a:lnTo>
                  <a:pt x="232288" y="360387"/>
                </a:lnTo>
                <a:lnTo>
                  <a:pt x="183464" y="36694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文本框 1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48400" y="2590800"/>
            <a:ext cx="5361305" cy="2600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ROD-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2083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170*170*335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three-fork faucet + faucet hanger +5m 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053083" y="2218944"/>
            <a:ext cx="4152900" cy="4152900"/>
            <a:chOff x="1053083" y="2218944"/>
            <a:chExt cx="4152900" cy="4152900"/>
          </a:xfrm>
        </p:grpSpPr>
        <p:pic>
          <p:nvPicPr>
            <p:cNvPr id="26" name="object 2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053083" y="2218944"/>
              <a:ext cx="4152900" cy="41529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94459" y="3389376"/>
              <a:ext cx="1038225" cy="338455"/>
            </a:xfrm>
            <a:custGeom>
              <a:avLst/>
              <a:gdLst/>
              <a:ahLst/>
              <a:cxnLst/>
              <a:rect l="l" t="t" r="r" b="b"/>
              <a:pathLst>
                <a:path w="1038225" h="338454">
                  <a:moveTo>
                    <a:pt x="1037843" y="338327"/>
                  </a:moveTo>
                  <a:lnTo>
                    <a:pt x="0" y="338327"/>
                  </a:lnTo>
                  <a:lnTo>
                    <a:pt x="0" y="0"/>
                  </a:lnTo>
                  <a:lnTo>
                    <a:pt x="1037843" y="0"/>
                  </a:lnTo>
                  <a:lnTo>
                    <a:pt x="1037843" y="338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文本框 22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62600" y="2743200"/>
            <a:ext cx="5912485" cy="2846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-28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320*100*420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3+2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/3+3UF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three-fork faucet + faucet hanger +5m 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1" name="object 21" descr="C:/Users/Administrator/AppData/Local/Temp/picturecompress_20210802122557/output_44.pngoutput_44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0" y="1903476"/>
            <a:ext cx="5116068" cy="495452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19800" y="2743200"/>
            <a:ext cx="5912485" cy="2600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STW</a:t>
            </a:r>
            <a:r>
              <a:rPr sz="2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en-US" sz="2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ROD</a:t>
            </a:r>
            <a:r>
              <a:rPr sz="2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1073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355*165*395mm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three-fork faucet + faucet hanger +5m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1" name="object 21" descr="C:/Users/Administrator/AppData/Local/Temp/picturecompress_20210802122557/output_45.jpgoutput_45"/>
          <p:cNvPicPr/>
          <p:nvPr/>
        </p:nvPicPr>
        <p:blipFill>
          <a:blip r:embed="rId1"/>
          <a:stretch>
            <a:fillRect/>
          </a:stretch>
        </p:blipFill>
        <p:spPr>
          <a:xfrm>
            <a:off x="1764792" y="2183892"/>
            <a:ext cx="3130296" cy="440131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867400" y="2895600"/>
            <a:ext cx="5912485" cy="2600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1064</a:t>
            </a:r>
            <a:endParaRPr sz="20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G/W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Poroduct Size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310*160*390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Level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Level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1231265" algn="l"/>
              </a:tabLst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list: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three-fork faucet + faucet hanger +5m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two-point PE pipe three-way + two-point ball valve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5764" y="4306252"/>
            <a:ext cx="4394200" cy="1861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2000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sz="2000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z="2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sz="2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STW</a:t>
            </a:r>
            <a:r>
              <a:rPr sz="2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en-US" sz="2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ROC-</a:t>
            </a:r>
            <a:r>
              <a:rPr sz="2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600A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b="1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b="1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600L/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1000L/H 1500L/H 2000L/H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1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Poroduct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89*325mm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Filter core specification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b="1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75*270mm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8985" y="3886200"/>
            <a:ext cx="4597400" cy="2237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2000">
              <a:latin typeface="Microsoft YaHei UI"/>
              <a:cs typeface="Microsoft YaHei U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Microsoft YaHei UI"/>
              <a:cs typeface="Microsoft YaHei UI"/>
            </a:endParaRPr>
          </a:p>
          <a:p>
            <a:pPr marL="24130">
              <a:lnSpc>
                <a:spcPct val="100000"/>
              </a:lnSpc>
            </a:pPr>
            <a:r>
              <a:rPr lang="en-US" sz="20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20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2000" spc="-3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2000" spc="-30" dirty="0">
                <a:latin typeface="宋体" panose="02010600030101010101" pitchFamily="2" charset="-122"/>
                <a:cs typeface="宋体" panose="02010600030101010101" pitchFamily="2" charset="-122"/>
              </a:rPr>
              <a:t>SWT</a:t>
            </a:r>
            <a:r>
              <a:rPr sz="20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2000" spc="-5" dirty="0">
                <a:latin typeface="宋体" panose="02010600030101010101" pitchFamily="2" charset="-122"/>
                <a:cs typeface="宋体" panose="02010600030101010101" pitchFamily="2" charset="-122"/>
              </a:rPr>
              <a:t>ROC-</a:t>
            </a:r>
            <a:r>
              <a:rPr sz="2000" spc="-5" dirty="0">
                <a:latin typeface="宋体" panose="02010600030101010101" pitchFamily="2" charset="-122"/>
                <a:cs typeface="宋体" panose="02010600030101010101" pitchFamily="2" charset="-122"/>
              </a:rPr>
              <a:t>1000A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ts val="3680"/>
              </a:lnSpc>
              <a:spcBef>
                <a:spcPts val="55"/>
              </a:spcBef>
              <a:tabLst>
                <a:tab pos="2348865" algn="l"/>
                <a:tab pos="2856865" algn="l"/>
              </a:tabLst>
            </a:pPr>
            <a:r>
              <a:rPr lang="en-US" b="1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1000L/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1500L/H 2000L/H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ts val="3680"/>
              </a:lnSpc>
              <a:spcBef>
                <a:spcPts val="55"/>
              </a:spcBef>
              <a:tabLst>
                <a:tab pos="2348865" algn="l"/>
                <a:tab pos="28568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89*460mm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ts val="3680"/>
              </a:lnSpc>
              <a:spcBef>
                <a:spcPts val="55"/>
              </a:spcBef>
              <a:tabLst>
                <a:tab pos="2348865" algn="l"/>
                <a:tab pos="28568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core specification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1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75*410mm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06220" y="457199"/>
            <a:ext cx="9491091" cy="3940438"/>
            <a:chOff x="1812035" y="1255426"/>
            <a:chExt cx="9491091" cy="4028282"/>
          </a:xfrm>
        </p:grpSpPr>
        <p:pic>
          <p:nvPicPr>
            <p:cNvPr id="14" name="object 1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812035" y="1411224"/>
              <a:ext cx="3549396" cy="38724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316342" y="1255426"/>
              <a:ext cx="3986784" cy="3872484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Central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 descr="C:/Users/Administrator/AppData/Local/Temp/picturecompress_20210802122557/output_46.pngoutput_46"/>
          <p:cNvPicPr/>
          <p:nvPr/>
        </p:nvPicPr>
        <p:blipFill>
          <a:blip r:embed="rId1"/>
          <a:stretch>
            <a:fillRect/>
          </a:stretch>
        </p:blipFill>
        <p:spPr>
          <a:xfrm>
            <a:off x="810895" y="1558925"/>
            <a:ext cx="5364480" cy="529907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499485" y="56388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53200" y="3260725"/>
            <a:ext cx="4419600" cy="2302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7111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15360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8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STW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ROC-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A18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15360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2000L/h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1536065" algn="l"/>
              </a:tabLst>
            </a:pP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Pr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102*815mm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153606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90*760mm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 descr="C:/Users/Administrator/AppData/Local/Temp/picturecompress_20210802122557/output_4.jpgoutput_4"/>
          <p:cNvPicPr/>
          <p:nvPr/>
        </p:nvPicPr>
        <p:blipFill>
          <a:blip r:embed="rId1"/>
          <a:stretch>
            <a:fillRect/>
          </a:stretch>
        </p:blipFill>
        <p:spPr>
          <a:xfrm>
            <a:off x="990600" y="2401950"/>
            <a:ext cx="5070348" cy="380847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324600" y="1828800"/>
            <a:ext cx="5491480" cy="4406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Item No.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sz="1600"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ROD3080</a:t>
            </a:r>
            <a:r>
              <a:rPr lang="en-US" sz="12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endParaRPr lang="en-US" sz="12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LCD display cold and hot all-in-one machine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G.W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17.5KG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Item Size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560*221*460 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en-US" sz="1500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Heating Power</a:t>
            </a:r>
            <a:r>
              <a:rPr sz="15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z="15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500W</a:t>
            </a:r>
            <a:endParaRPr sz="15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</a:pP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220V/50Hz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Working Power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500W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45" dirty="0">
                <a:latin typeface="Arial" panose="020B0604020202020204" pitchFamily="34" charset="0"/>
                <a:cs typeface="Arial" panose="020B0604020202020204" pitchFamily="34" charset="0"/>
              </a:rPr>
              <a:t>4 Level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25°C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direct drink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40" dirty="0">
                <a:latin typeface="Arial" panose="020B0604020202020204" pitchFamily="34" charset="0"/>
                <a:cs typeface="Arial" panose="020B0604020202020204" pitchFamily="34" charset="0"/>
              </a:rPr>
              <a:t>Child Knock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09245" fontAlgn="auto">
              <a:lnSpc>
                <a:spcPct val="100000"/>
              </a:lnSpc>
              <a:tabLst>
                <a:tab pos="3568065" algn="l"/>
              </a:tabLst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built-in 11L large water tank, Handway water pump, Juclear film juzhen solenoid valve, Juzhen high pressure switch and 1.5A power supply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7024" y="4188777"/>
            <a:ext cx="4495800" cy="2044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7111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15360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ROC-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A19	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15360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2000L/h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1536065" algn="l"/>
              </a:tabLst>
            </a:pP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Pr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1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14*865mm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15360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108*800mm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9000" y="4191000"/>
            <a:ext cx="4597400" cy="2040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ROC-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A20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sz="16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2500L/h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3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114*1115mm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25520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b="1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108*1050mm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 descr="C:/Users/Administrator/AppData/Local/Temp/picturecompress_20210802122557/output_47.jpgoutput_47"/>
          <p:cNvPicPr/>
          <p:nvPr/>
        </p:nvPicPr>
        <p:blipFill>
          <a:blip r:embed="rId1"/>
          <a:stretch>
            <a:fillRect/>
          </a:stretch>
        </p:blipFill>
        <p:spPr>
          <a:xfrm>
            <a:off x="1597152" y="2564916"/>
            <a:ext cx="4181855" cy="1095731"/>
          </a:xfrm>
          <a:prstGeom prst="rect">
            <a:avLst/>
          </a:prstGeom>
        </p:spPr>
      </p:pic>
      <p:pic>
        <p:nvPicPr>
          <p:cNvPr id="17" name="object 17" descr="C:/Users/Administrator/AppData/Local/Temp/picturecompress_20210802122557/output_48.jpgoutput_48"/>
          <p:cNvPicPr/>
          <p:nvPr/>
        </p:nvPicPr>
        <p:blipFill>
          <a:blip r:embed="rId1"/>
          <a:stretch>
            <a:fillRect/>
          </a:stretch>
        </p:blipFill>
        <p:spPr>
          <a:xfrm>
            <a:off x="7091171" y="2564916"/>
            <a:ext cx="4367783" cy="109573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499485" y="56388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76399" y="39627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-A53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127*570mm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110*470mm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 descr="C:/Users/Administrator/AppData/Local/Temp/picturecompress_20210802122557/output_49.jpgoutput_49"/>
          <p:cNvPicPr/>
          <p:nvPr/>
        </p:nvPicPr>
        <p:blipFill>
          <a:blip r:embed="rId1"/>
          <a:stretch>
            <a:fillRect/>
          </a:stretch>
        </p:blipFill>
        <p:spPr>
          <a:xfrm>
            <a:off x="1603247" y="2560134"/>
            <a:ext cx="4046220" cy="1333685"/>
          </a:xfrm>
          <a:prstGeom prst="rect">
            <a:avLst/>
          </a:prstGeom>
        </p:spPr>
      </p:pic>
      <p:pic>
        <p:nvPicPr>
          <p:cNvPr id="17" name="object 17" descr="C:/Users/Administrator/AppData/Local/Temp/picturecompress_20210802122557/output_50.jpgoutput_50"/>
          <p:cNvPicPr/>
          <p:nvPr/>
        </p:nvPicPr>
        <p:blipFill>
          <a:blip r:embed="rId1"/>
          <a:stretch>
            <a:fillRect/>
          </a:stretch>
        </p:blipFill>
        <p:spPr>
          <a:xfrm>
            <a:off x="7082028" y="2538798"/>
            <a:ext cx="4553712" cy="13336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499485" y="56388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7315200" y="4114800"/>
            <a:ext cx="4665345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-A5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127*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74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110*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 descr="C:/Users/Administrator/AppData/Local/Temp/picturecompress_20210802122557/output_51.jpgoutput_51"/>
          <p:cNvPicPr/>
          <p:nvPr/>
        </p:nvPicPr>
        <p:blipFill>
          <a:blip r:embed="rId1"/>
          <a:stretch>
            <a:fillRect/>
          </a:stretch>
        </p:blipFill>
        <p:spPr>
          <a:xfrm>
            <a:off x="1603247" y="2560134"/>
            <a:ext cx="4046220" cy="1333685"/>
          </a:xfrm>
          <a:prstGeom prst="rect">
            <a:avLst/>
          </a:prstGeom>
        </p:spPr>
      </p:pic>
      <p:pic>
        <p:nvPicPr>
          <p:cNvPr id="17" name="object 17" descr="C:/Users/Administrator/AppData/Local/Temp/picturecompress_20210802122557/output_52.jpgoutput_52"/>
          <p:cNvPicPr/>
          <p:nvPr/>
        </p:nvPicPr>
        <p:blipFill>
          <a:blip r:embed="rId1"/>
          <a:stretch>
            <a:fillRect/>
          </a:stretch>
        </p:blipFill>
        <p:spPr>
          <a:xfrm>
            <a:off x="7092695" y="2581470"/>
            <a:ext cx="4349496" cy="13336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499485" y="56388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1676399" y="41151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-A5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4000g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127*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110*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162799" y="41913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 5000g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127*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1085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110*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985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53.jpgoutput_53"/>
          <p:cNvPicPr/>
          <p:nvPr/>
        </p:nvPicPr>
        <p:blipFill>
          <a:blip r:embed="rId1"/>
          <a:stretch>
            <a:fillRect/>
          </a:stretch>
        </p:blipFill>
        <p:spPr>
          <a:xfrm>
            <a:off x="1597152" y="2159068"/>
            <a:ext cx="4203192" cy="2114175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54.jpgoutput_54"/>
          <p:cNvPicPr/>
          <p:nvPr/>
        </p:nvPicPr>
        <p:blipFill>
          <a:blip r:embed="rId1"/>
          <a:stretch>
            <a:fillRect/>
          </a:stretch>
        </p:blipFill>
        <p:spPr>
          <a:xfrm>
            <a:off x="6960107" y="2159068"/>
            <a:ext cx="4203192" cy="21141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99485" y="56388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1676399" y="43437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39  2000D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70mm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238999" y="44961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40  3000D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39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55.jpgoutput_55"/>
          <p:cNvPicPr/>
          <p:nvPr/>
        </p:nvPicPr>
        <p:blipFill>
          <a:blip r:embed="rId1"/>
          <a:stretch>
            <a:fillRect/>
          </a:stretch>
        </p:blipFill>
        <p:spPr>
          <a:xfrm>
            <a:off x="1597152" y="2159068"/>
            <a:ext cx="4203192" cy="2114175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56.jpgoutput_56"/>
          <p:cNvPicPr/>
          <p:nvPr/>
        </p:nvPicPr>
        <p:blipFill>
          <a:blip r:embed="rId1"/>
          <a:stretch>
            <a:fillRect/>
          </a:stretch>
        </p:blipFill>
        <p:spPr>
          <a:xfrm>
            <a:off x="6934072" y="2174308"/>
            <a:ext cx="4203192" cy="21141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05200" y="53340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1676399" y="43437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40  4000D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70mm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010399" y="44961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41  5000D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61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57.jpgoutput_57"/>
          <p:cNvPicPr/>
          <p:nvPr/>
        </p:nvPicPr>
        <p:blipFill>
          <a:blip r:embed="rId1"/>
          <a:stretch>
            <a:fillRect/>
          </a:stretch>
        </p:blipFill>
        <p:spPr>
          <a:xfrm>
            <a:off x="1597152" y="2159068"/>
            <a:ext cx="4203192" cy="2114175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58.jpgoutput_58"/>
          <p:cNvPicPr/>
          <p:nvPr/>
        </p:nvPicPr>
        <p:blipFill>
          <a:blip r:embed="rId1"/>
          <a:stretch>
            <a:fillRect/>
          </a:stretch>
        </p:blipFill>
        <p:spPr>
          <a:xfrm>
            <a:off x="6960107" y="2159068"/>
            <a:ext cx="4203192" cy="21141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99485" y="56388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1676399" y="43437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43  6000D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79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72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6813549" y="44961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57  7000D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91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82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59.jpgoutput_59"/>
          <p:cNvPicPr/>
          <p:nvPr/>
        </p:nvPicPr>
        <p:blipFill>
          <a:blip r:embed="rId1"/>
          <a:stretch>
            <a:fillRect/>
          </a:stretch>
        </p:blipFill>
        <p:spPr>
          <a:xfrm>
            <a:off x="1597152" y="2159068"/>
            <a:ext cx="4203192" cy="2114175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60.jpgoutput_60"/>
          <p:cNvPicPr/>
          <p:nvPr/>
        </p:nvPicPr>
        <p:blipFill>
          <a:blip r:embed="rId1"/>
          <a:stretch>
            <a:fillRect/>
          </a:stretch>
        </p:blipFill>
        <p:spPr>
          <a:xfrm>
            <a:off x="6960107" y="2159068"/>
            <a:ext cx="4203192" cy="21141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05200" y="53340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1676399" y="43437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45  8000D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985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238999" y="4570412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46  10000D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144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 descr="C:/Users/Administrator/AppData/Local/Temp/picturecompress_20210802122557/output_61.jpgoutput_61"/>
          <p:cNvPicPr/>
          <p:nvPr/>
        </p:nvPicPr>
        <p:blipFill>
          <a:blip r:embed="rId1"/>
          <a:stretch>
            <a:fillRect/>
          </a:stretch>
        </p:blipFill>
        <p:spPr>
          <a:xfrm>
            <a:off x="1452372" y="2311907"/>
            <a:ext cx="4646676" cy="1781556"/>
          </a:xfrm>
          <a:prstGeom prst="rect">
            <a:avLst/>
          </a:prstGeom>
        </p:spPr>
      </p:pic>
      <p:pic>
        <p:nvPicPr>
          <p:cNvPr id="17" name="object 17" descr="C:/Users/Administrator/AppData/Local/Temp/picturecompress_20210802122557/output_62.jpgoutput_62"/>
          <p:cNvPicPr/>
          <p:nvPr/>
        </p:nvPicPr>
        <p:blipFill>
          <a:blip r:embed="rId1"/>
          <a:stretch>
            <a:fillRect/>
          </a:stretch>
        </p:blipFill>
        <p:spPr>
          <a:xfrm>
            <a:off x="6611111" y="2311907"/>
            <a:ext cx="4646676" cy="178155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499485" y="56388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1676399" y="43437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48  2000G Clamp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570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470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010399" y="44961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54  3000G Clamp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r>
              <a:rPr sz="1600" spc="-78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740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640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63.jpgoutput_63"/>
          <p:cNvPicPr/>
          <p:nvPr/>
        </p:nvPicPr>
        <p:blipFill>
          <a:blip r:embed="rId1"/>
          <a:stretch>
            <a:fillRect/>
          </a:stretch>
        </p:blipFill>
        <p:spPr>
          <a:xfrm>
            <a:off x="1452372" y="2311907"/>
            <a:ext cx="4646676" cy="1781556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64.jpgoutput_64"/>
          <p:cNvPicPr/>
          <p:nvPr/>
        </p:nvPicPr>
        <p:blipFill>
          <a:blip r:embed="rId1"/>
          <a:stretch>
            <a:fillRect/>
          </a:stretch>
        </p:blipFill>
        <p:spPr>
          <a:xfrm>
            <a:off x="6611111" y="2311907"/>
            <a:ext cx="4646676" cy="17815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99485" y="563880"/>
            <a:ext cx="6167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1676399" y="43437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  4000G Clamp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900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010399" y="4496117"/>
            <a:ext cx="4495800" cy="2140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-A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56 5000G Clamp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000L/h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27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1085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985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65.jpgoutput_65"/>
          <p:cNvPicPr/>
          <p:nvPr/>
        </p:nvPicPr>
        <p:blipFill>
          <a:blip r:embed="rId1"/>
          <a:stretch>
            <a:fillRect/>
          </a:stretch>
        </p:blipFill>
        <p:spPr>
          <a:xfrm>
            <a:off x="1162813" y="2209538"/>
            <a:ext cx="5007123" cy="25949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6934199" y="2819717"/>
            <a:ext cx="4495800" cy="2139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C800  800G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02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85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15" descr="C:/Users/Administrator/AppData/Local/Temp/picturecompress_20210802122557/output_5.jpgoutput_5"/>
          <p:cNvPicPr/>
          <p:nvPr/>
        </p:nvPicPr>
        <p:blipFill>
          <a:blip r:embed="rId1"/>
          <a:stretch>
            <a:fillRect/>
          </a:stretch>
        </p:blipFill>
        <p:spPr>
          <a:xfrm>
            <a:off x="1108390" y="2253995"/>
            <a:ext cx="4737673" cy="399135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7"/>
          <p:cNvSpPr txBox="1"/>
          <p:nvPr/>
        </p:nvSpPr>
        <p:spPr>
          <a:xfrm>
            <a:off x="6477000" y="2286000"/>
            <a:ext cx="4504690" cy="3686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Item No.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sz="1600"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ROD2030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Item Size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490*189.5*398mm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220V/50Hz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Working Power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500W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45" dirty="0">
                <a:latin typeface="Arial" panose="020B0604020202020204" pitchFamily="34" charset="0"/>
                <a:cs typeface="Arial" panose="020B0604020202020204" pitchFamily="34" charset="0"/>
              </a:rPr>
              <a:t>4 Level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25°C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direct drink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40" dirty="0">
                <a:latin typeface="Arial" panose="020B0604020202020204" pitchFamily="34" charset="0"/>
                <a:cs typeface="Arial" panose="020B0604020202020204" pitchFamily="34" charset="0"/>
              </a:rPr>
              <a:t>Child Knock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fontAlgn="auto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built-in 5L large water tank built-in 5L large water tank 75G self-priming water pump 75G membrane real true solenoid valve real true high voltage switch 1.5A power supply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 descr="C:/Users/Administrator/AppData/Local/Temp/picturecompress_20210802122557/output_66.jpgoutput_66"/>
          <p:cNvPicPr/>
          <p:nvPr/>
        </p:nvPicPr>
        <p:blipFill>
          <a:blip r:embed="rId1"/>
          <a:stretch>
            <a:fillRect/>
          </a:stretch>
        </p:blipFill>
        <p:spPr>
          <a:xfrm>
            <a:off x="1717548" y="2670970"/>
            <a:ext cx="4146804" cy="1159021"/>
          </a:xfrm>
          <a:prstGeom prst="rect">
            <a:avLst/>
          </a:prstGeom>
        </p:spPr>
      </p:pic>
      <p:pic>
        <p:nvPicPr>
          <p:cNvPr id="17" name="object 17" descr="C:/Users/Administrator/AppData/Local/Temp/picturecompress_20210802122557/output_67.jpgoutput_67"/>
          <p:cNvPicPr/>
          <p:nvPr/>
        </p:nvPicPr>
        <p:blipFill>
          <a:blip r:embed="rId1"/>
          <a:stretch>
            <a:fillRect/>
          </a:stretch>
        </p:blipFill>
        <p:spPr>
          <a:xfrm>
            <a:off x="6972300" y="2670970"/>
            <a:ext cx="4146804" cy="115902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1447799" y="4419917"/>
            <a:ext cx="4495800" cy="2139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C071  600G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1500L/h,2500L/h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370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6"/>
          <p:cNvSpPr txBox="1"/>
          <p:nvPr/>
        </p:nvSpPr>
        <p:spPr>
          <a:xfrm>
            <a:off x="7162799" y="4419917"/>
            <a:ext cx="4495800" cy="2139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C062  1000G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2000L/h,3000L/h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430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370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 descr="C:/Users/Administrator/AppData/Local/Temp/picturecompress_20210802122557/output_68.jpgoutput_68"/>
          <p:cNvPicPr/>
          <p:nvPr/>
        </p:nvPicPr>
        <p:blipFill>
          <a:blip r:embed="rId1"/>
          <a:stretch>
            <a:fillRect/>
          </a:stretch>
        </p:blipFill>
        <p:spPr>
          <a:xfrm>
            <a:off x="1423416" y="2697405"/>
            <a:ext cx="4720989" cy="1261202"/>
          </a:xfrm>
          <a:prstGeom prst="rect">
            <a:avLst/>
          </a:prstGeom>
        </p:spPr>
      </p:pic>
      <p:pic>
        <p:nvPicPr>
          <p:cNvPr id="17" name="object 17" descr="C:/Users/Administrator/AppData/Local/Temp/picturecompress_20210802122557/output_69.jpgoutput_69"/>
          <p:cNvPicPr/>
          <p:nvPr/>
        </p:nvPicPr>
        <p:blipFill>
          <a:blip r:embed="rId1"/>
          <a:stretch>
            <a:fillRect/>
          </a:stretch>
        </p:blipFill>
        <p:spPr>
          <a:xfrm>
            <a:off x="6797040" y="2797930"/>
            <a:ext cx="4879269" cy="125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1447799" y="4419917"/>
            <a:ext cx="4495800" cy="2139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C071W  600G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1500L/h,2500L/h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370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6"/>
          <p:cNvSpPr txBox="1"/>
          <p:nvPr/>
        </p:nvSpPr>
        <p:spPr>
          <a:xfrm>
            <a:off x="7086599" y="4572317"/>
            <a:ext cx="4495800" cy="2139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C062W  600G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2000L/h,3000L/h</a:t>
            </a:r>
            <a:endParaRPr sz="1600" spc="-78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430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330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object 17" descr="C:/Users/Administrator/AppData/Local/Temp/picturecompress_20210802122557/output_70.pngoutput_70"/>
          <p:cNvPicPr/>
          <p:nvPr/>
        </p:nvPicPr>
        <p:blipFill>
          <a:blip r:embed="rId1"/>
          <a:stretch>
            <a:fillRect/>
          </a:stretch>
        </p:blipFill>
        <p:spPr>
          <a:xfrm>
            <a:off x="1053634" y="3390353"/>
            <a:ext cx="5656095" cy="161598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315199" y="3429317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C33G  1000E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 descr="C:/Users/Administrator/AppData/Local/Temp/picturecompress_20210802122557/output_71.jpgoutput_71"/>
          <p:cNvPicPr/>
          <p:nvPr/>
        </p:nvPicPr>
        <p:blipFill>
          <a:blip r:embed="rId1"/>
          <a:stretch>
            <a:fillRect/>
          </a:stretch>
        </p:blipFill>
        <p:spPr>
          <a:xfrm>
            <a:off x="5841365" y="1990090"/>
            <a:ext cx="5876290" cy="2419985"/>
          </a:xfrm>
          <a:prstGeom prst="rect">
            <a:avLst/>
          </a:prstGeom>
        </p:spPr>
      </p:pic>
      <p:pic>
        <p:nvPicPr>
          <p:cNvPr id="22" name="object 22" descr="C:/Users/Administrator/AppData/Local/Temp/picturecompress_20210802122557/output_72.jpgoutput_7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2475" y="2197607"/>
            <a:ext cx="4039344" cy="20284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1600199" y="4570412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A77  1000L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7010399" y="4648517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A73  2000L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440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20"/>
          <p:cNvGrpSpPr/>
          <p:nvPr/>
        </p:nvGrpSpPr>
        <p:grpSpPr>
          <a:xfrm>
            <a:off x="1435608" y="1871472"/>
            <a:ext cx="9766300" cy="2656840"/>
            <a:chOff x="1435608" y="1871472"/>
            <a:chExt cx="9766300" cy="2656840"/>
          </a:xfrm>
        </p:grpSpPr>
        <p:pic>
          <p:nvPicPr>
            <p:cNvPr id="21" name="object 2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35608" y="1903476"/>
              <a:ext cx="4337304" cy="262432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1655" y="1871472"/>
              <a:ext cx="4809744" cy="2485643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1356359" y="4572317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A735  3500L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23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6629399" y="4724717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A776  6000L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23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object 19" descr="C:/Users/Administrator/AppData/Local/Temp/picturecompress_20210802122557/output_73.jpgoutput_73"/>
          <p:cNvPicPr/>
          <p:nvPr/>
        </p:nvPicPr>
        <p:blipFill>
          <a:blip r:embed="rId1"/>
          <a:stretch>
            <a:fillRect/>
          </a:stretch>
        </p:blipFill>
        <p:spPr>
          <a:xfrm>
            <a:off x="944880" y="2593848"/>
            <a:ext cx="5410959" cy="31470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7315199" y="2972117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C10T  10000L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23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900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850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74.jpgoutput_74"/>
          <p:cNvPicPr/>
          <p:nvPr/>
        </p:nvPicPr>
        <p:blipFill>
          <a:blip r:embed="rId1"/>
          <a:stretch>
            <a:fillRect/>
          </a:stretch>
        </p:blipFill>
        <p:spPr>
          <a:xfrm>
            <a:off x="1667023" y="2278728"/>
            <a:ext cx="4186599" cy="1925465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75.jpgoutput_75"/>
          <p:cNvPicPr/>
          <p:nvPr/>
        </p:nvPicPr>
        <p:blipFill>
          <a:blip r:embed="rId2"/>
          <a:stretch>
            <a:fillRect/>
          </a:stretch>
        </p:blipFill>
        <p:spPr>
          <a:xfrm>
            <a:off x="6968800" y="2171917"/>
            <a:ext cx="4275528" cy="20819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1447799" y="4570412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C800L2  800L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470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165*200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85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object 6"/>
          <p:cNvSpPr txBox="1"/>
          <p:nvPr/>
        </p:nvSpPr>
        <p:spPr>
          <a:xfrm>
            <a:off x="6858634" y="4719002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C1000Z  1000L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76.jpgoutput_76"/>
          <p:cNvPicPr/>
          <p:nvPr/>
        </p:nvPicPr>
        <p:blipFill>
          <a:blip r:embed="rId1"/>
          <a:stretch>
            <a:fillRect/>
          </a:stretch>
        </p:blipFill>
        <p:spPr>
          <a:xfrm>
            <a:off x="1712152" y="2367533"/>
            <a:ext cx="4140007" cy="1882139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77.jpgoutput_77"/>
          <p:cNvPicPr/>
          <p:nvPr/>
        </p:nvPicPr>
        <p:blipFill>
          <a:blip r:embed="rId1"/>
          <a:stretch>
            <a:fillRect/>
          </a:stretch>
        </p:blipFill>
        <p:spPr>
          <a:xfrm>
            <a:off x="7017196" y="2367533"/>
            <a:ext cx="4140007" cy="18821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1447799" y="4570412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A69  1000L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370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7162799" y="4648517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CA35  1000L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540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78.jpgoutput_78"/>
          <p:cNvPicPr/>
          <p:nvPr/>
        </p:nvPicPr>
        <p:blipFill>
          <a:blip r:embed="rId1"/>
          <a:stretch>
            <a:fillRect/>
          </a:stretch>
        </p:blipFill>
        <p:spPr>
          <a:xfrm>
            <a:off x="1937896" y="2101595"/>
            <a:ext cx="3601843" cy="2176272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79.jpgoutput_79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268" y="2101595"/>
            <a:ext cx="3601843" cy="21762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7010399" y="4572317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A70F  1000L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102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370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object 6"/>
          <p:cNvSpPr txBox="1"/>
          <p:nvPr/>
        </p:nvSpPr>
        <p:spPr>
          <a:xfrm>
            <a:off x="1574799" y="4697412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A70F1  1000L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89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362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75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80.jpgoutput_80"/>
          <p:cNvPicPr/>
          <p:nvPr/>
        </p:nvPicPr>
        <p:blipFill>
          <a:blip r:embed="rId1"/>
          <a:stretch>
            <a:fillRect/>
          </a:stretch>
        </p:blipFill>
        <p:spPr>
          <a:xfrm>
            <a:off x="2026110" y="2153584"/>
            <a:ext cx="3390108" cy="2163891"/>
          </a:xfrm>
          <a:prstGeom prst="rect">
            <a:avLst/>
          </a:prstGeom>
        </p:spPr>
      </p:pic>
      <p:pic>
        <p:nvPicPr>
          <p:cNvPr id="3" name="object 3" descr="C:/Users/Administrator/AppData/Local/Temp/picturecompress_20210802122557/output_81.jpgoutput_81"/>
          <p:cNvPicPr/>
          <p:nvPr/>
        </p:nvPicPr>
        <p:blipFill>
          <a:blip r:embed="rId1"/>
          <a:stretch>
            <a:fillRect/>
          </a:stretch>
        </p:blipFill>
        <p:spPr>
          <a:xfrm>
            <a:off x="7360110" y="2153584"/>
            <a:ext cx="3390108" cy="21638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1574799" y="4697412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A70F  1000L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265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75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object 6"/>
          <p:cNvSpPr txBox="1"/>
          <p:nvPr/>
        </p:nvSpPr>
        <p:spPr>
          <a:xfrm>
            <a:off x="7315199" y="4697412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A70F2  1000L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285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172200" y="2362200"/>
            <a:ext cx="5136515" cy="3507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Item No.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sz="1600"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ROD2095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554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Item Size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244*465*465MM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220V/50Hz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endParaRPr lang="en-US" sz="16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364865" algn="l"/>
              </a:tabLs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Working Power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2000W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4230"/>
              </a:lnSpc>
              <a:spcBef>
                <a:spcPts val="145"/>
              </a:spcBef>
            </a:pP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45" dirty="0">
                <a:latin typeface="Arial" panose="020B0604020202020204" pitchFamily="34" charset="0"/>
                <a:cs typeface="Arial" panose="020B0604020202020204" pitchFamily="34" charset="0"/>
              </a:rPr>
              <a:t>4 Level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25°C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direct drink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40" dirty="0">
                <a:latin typeface="Arial" panose="020B0604020202020204" pitchFamily="34" charset="0"/>
                <a:cs typeface="Arial" panose="020B0604020202020204" pitchFamily="34" charset="0"/>
              </a:rPr>
              <a:t>Child Knock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fontAlgn="auto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:75 delta self-priming pump 75 confluence membrane rare earth heating plate 4 filtration(PP+CTO+PP)+RO+ carbon fiber) 8L large tank (pure water1.5 litres raw water 6.5 litres)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ject 15" descr="C:/Users/Administrator/AppData/Local/Temp/picturecompress_20210802122557/output_6.jpgoutput_6"/>
          <p:cNvPicPr/>
          <p:nvPr/>
        </p:nvPicPr>
        <p:blipFill>
          <a:blip r:embed="rId1"/>
          <a:stretch>
            <a:fillRect/>
          </a:stretch>
        </p:blipFill>
        <p:spPr>
          <a:xfrm>
            <a:off x="1581260" y="2223553"/>
            <a:ext cx="3822244" cy="422753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82.pngoutput_82"/>
          <p:cNvPicPr/>
          <p:nvPr/>
        </p:nvPicPr>
        <p:blipFill>
          <a:blip r:embed="rId1"/>
          <a:stretch>
            <a:fillRect/>
          </a:stretch>
        </p:blipFill>
        <p:spPr>
          <a:xfrm>
            <a:off x="2007321" y="2107574"/>
            <a:ext cx="3651077" cy="20848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object 8" descr="C:/Users/Administrator/AppData/Local/Temp/picturecompress_20210802122557/output_83.pngoutput_83"/>
          <p:cNvPicPr/>
          <p:nvPr/>
        </p:nvPicPr>
        <p:blipFill>
          <a:blip r:embed="rId2"/>
          <a:stretch>
            <a:fillRect/>
          </a:stretch>
        </p:blipFill>
        <p:spPr>
          <a:xfrm>
            <a:off x="7108190" y="1813560"/>
            <a:ext cx="4201795" cy="28956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225040" y="563880"/>
            <a:ext cx="744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Kitchen Central Water Purifier</a:t>
            </a:r>
            <a:endParaRPr lang="en-US" altLang="zh-C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1676399" y="4570412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C02  1000P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480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140*280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object 6"/>
          <p:cNvSpPr txBox="1"/>
          <p:nvPr/>
        </p:nvSpPr>
        <p:spPr>
          <a:xfrm>
            <a:off x="7315199" y="4709477"/>
            <a:ext cx="449580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Z02  1000P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480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140*280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727" y="2105977"/>
            <a:ext cx="436245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 descr="C:/Users/Administrator/AppData/Local/Temp/picturecompress_20210802122557/output_84.pngoutput_84"/>
          <p:cNvPicPr/>
          <p:nvPr/>
        </p:nvPicPr>
        <p:blipFill>
          <a:blip r:embed="rId1"/>
          <a:stretch>
            <a:fillRect/>
          </a:stretch>
        </p:blipFill>
        <p:spPr>
          <a:xfrm>
            <a:off x="1391411" y="2369820"/>
            <a:ext cx="4390644" cy="382524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268470" y="690880"/>
            <a:ext cx="5587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Arial" panose="020B0604020202020204" pitchFamily="34" charset="0"/>
                <a:cs typeface="Arial" panose="020B0604020202020204" pitchFamily="34" charset="0"/>
              </a:rPr>
              <a:t>Ro Water Purifier</a:t>
            </a:r>
            <a:endParaRPr lang="en-US" altLang="zh-C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198235" y="27432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A300L  (3+0)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355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155*380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object 6" descr="C:/Users/Administrator/AppData/Local/Temp/picturecompress_20210802122557/output_85.pngoutput_85"/>
          <p:cNvPicPr/>
          <p:nvPr/>
        </p:nvPicPr>
        <p:blipFill>
          <a:blip r:embed="rId1"/>
          <a:stretch>
            <a:fillRect/>
          </a:stretch>
        </p:blipFill>
        <p:spPr>
          <a:xfrm>
            <a:off x="1598675" y="2194560"/>
            <a:ext cx="4047744" cy="4073652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268470" y="690880"/>
            <a:ext cx="5587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Arial" panose="020B0604020202020204" pitchFamily="34" charset="0"/>
                <a:cs typeface="Arial" panose="020B0604020202020204" pitchFamily="34" charset="0"/>
              </a:rPr>
              <a:t>Ro Water Purifier</a:t>
            </a:r>
            <a:endParaRPr lang="en-US" altLang="zh-C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198235" y="27432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A045  (3+1)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355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155*410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86.jpgoutput_86"/>
          <p:cNvPicPr/>
          <p:nvPr/>
        </p:nvPicPr>
        <p:blipFill>
          <a:blip r:embed="rId1"/>
          <a:stretch>
            <a:fillRect/>
          </a:stretch>
        </p:blipFill>
        <p:spPr>
          <a:xfrm>
            <a:off x="1652155" y="2026920"/>
            <a:ext cx="3590316" cy="46159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68470" y="690880"/>
            <a:ext cx="5587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Arial" panose="020B0604020202020204" pitchFamily="34" charset="0"/>
                <a:cs typeface="Arial" panose="020B0604020202020204" pitchFamily="34" charset="0"/>
              </a:rPr>
              <a:t>Ro Water Purifier</a:t>
            </a:r>
            <a:endParaRPr lang="en-US" altLang="zh-C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198235" y="27432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A08  (3+2)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355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155*450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87.pngoutput_87"/>
          <p:cNvPicPr/>
          <p:nvPr/>
        </p:nvPicPr>
        <p:blipFill>
          <a:blip r:embed="rId1"/>
          <a:stretch>
            <a:fillRect/>
          </a:stretch>
        </p:blipFill>
        <p:spPr>
          <a:xfrm>
            <a:off x="1109809" y="2492938"/>
            <a:ext cx="4899537" cy="3735417"/>
          </a:xfrm>
          <a:prstGeom prst="rect">
            <a:avLst/>
          </a:prstGeom>
        </p:spPr>
      </p:pic>
      <p:sp>
        <p:nvSpPr>
          <p:cNvPr id="31" name="object 6"/>
          <p:cNvSpPr txBox="1"/>
          <p:nvPr/>
        </p:nvSpPr>
        <p:spPr>
          <a:xfrm>
            <a:off x="6198235" y="27432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A081  (4+1)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530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120*390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68470" y="690880"/>
            <a:ext cx="5587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Arial" panose="020B0604020202020204" pitchFamily="34" charset="0"/>
                <a:cs typeface="Arial" panose="020B0604020202020204" pitchFamily="34" charset="0"/>
              </a:rPr>
              <a:t>Ro Water Purifier</a:t>
            </a:r>
            <a:endParaRPr lang="en-US" altLang="zh-C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object 13" descr="C:/Users/Administrator/AppData/Local/Temp/picturecompress_20210802122557/output_88.jpgoutput_88"/>
          <p:cNvPicPr/>
          <p:nvPr/>
        </p:nvPicPr>
        <p:blipFill>
          <a:blip r:embed="rId1"/>
          <a:stretch>
            <a:fillRect/>
          </a:stretch>
        </p:blipFill>
        <p:spPr>
          <a:xfrm>
            <a:off x="1316736" y="2231135"/>
            <a:ext cx="4383024" cy="421233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268470" y="690880"/>
            <a:ext cx="5587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Arial" panose="020B0604020202020204" pitchFamily="34" charset="0"/>
                <a:cs typeface="Arial" panose="020B0604020202020204" pitchFamily="34" charset="0"/>
              </a:rPr>
              <a:t>Ro Water Purifier</a:t>
            </a:r>
            <a:endParaRPr lang="en-US" altLang="zh-C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198235" y="27432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A082  (4+1)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530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120*440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89.jpgoutput_89"/>
          <p:cNvPicPr/>
          <p:nvPr/>
        </p:nvPicPr>
        <p:blipFill>
          <a:blip r:embed="rId1"/>
          <a:stretch>
            <a:fillRect/>
          </a:stretch>
        </p:blipFill>
        <p:spPr>
          <a:xfrm>
            <a:off x="1167641" y="2134382"/>
            <a:ext cx="4384446" cy="40335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68470" y="690880"/>
            <a:ext cx="5587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Arial" panose="020B0604020202020204" pitchFamily="34" charset="0"/>
                <a:cs typeface="Arial" panose="020B0604020202020204" pitchFamily="34" charset="0"/>
              </a:rPr>
              <a:t>Ro Water Purifier</a:t>
            </a:r>
            <a:endParaRPr lang="en-US" altLang="zh-C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198235" y="27432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A083  (4+2)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530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120*450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08988" y="1676399"/>
            <a:ext cx="9174479" cy="2188464"/>
            <a:chOff x="1717548" y="2026919"/>
            <a:chExt cx="9174479" cy="2188464"/>
          </a:xfrm>
        </p:grpSpPr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17548" y="2026919"/>
              <a:ext cx="4126991" cy="21884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766560" y="2026919"/>
              <a:ext cx="4125467" cy="2188464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2743200" y="609600"/>
            <a:ext cx="7003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Wholehouse Central Water Purifier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1" name="object 6"/>
          <p:cNvSpPr txBox="1"/>
          <p:nvPr/>
        </p:nvSpPr>
        <p:spPr>
          <a:xfrm>
            <a:off x="1447800" y="41148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C046  4000F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583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325*338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170*395mm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239000" y="42672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C046 5000F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683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325*338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170*495mm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717548" y="2026919"/>
            <a:ext cx="9734935" cy="2188464"/>
            <a:chOff x="1717548" y="2026919"/>
            <a:chExt cx="9734935" cy="2188464"/>
          </a:xfrm>
        </p:grpSpPr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17548" y="2026919"/>
              <a:ext cx="4126991" cy="21884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479" y="2372867"/>
              <a:ext cx="4625004" cy="1828800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2743200" y="609600"/>
            <a:ext cx="7003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Wholehouse Central Water Purifier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1" name="object 6"/>
          <p:cNvSpPr txBox="1"/>
          <p:nvPr/>
        </p:nvSpPr>
        <p:spPr>
          <a:xfrm>
            <a:off x="1447800" y="44196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C095  6000F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783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325*338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170*595mm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011035" y="45720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C046  4000F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583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325*338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170*395mm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 descr="C:/Users/Administrator/AppData/Local/Temp/picturecompress_20210802122557/output_90.jpgoutput_90"/>
          <p:cNvPicPr/>
          <p:nvPr/>
        </p:nvPicPr>
        <p:blipFill>
          <a:blip r:embed="rId1"/>
          <a:stretch>
            <a:fillRect/>
          </a:stretch>
        </p:blipFill>
        <p:spPr>
          <a:xfrm>
            <a:off x="6827479" y="2261616"/>
            <a:ext cx="4625004" cy="1940052"/>
          </a:xfrm>
          <a:prstGeom prst="rect">
            <a:avLst/>
          </a:prstGeom>
        </p:spPr>
      </p:pic>
      <p:pic>
        <p:nvPicPr>
          <p:cNvPr id="17" name="object 17" descr="C:/Users/Administrator/AppData/Local/Temp/picturecompress_20210802122557/output_91.jpgoutput_91"/>
          <p:cNvPicPr/>
          <p:nvPr/>
        </p:nvPicPr>
        <p:blipFill>
          <a:blip r:embed="rId1"/>
          <a:stretch>
            <a:fillRect/>
          </a:stretch>
        </p:blipFill>
        <p:spPr>
          <a:xfrm>
            <a:off x="1560535" y="2261616"/>
            <a:ext cx="4625004" cy="1940052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743200" y="609600"/>
            <a:ext cx="7003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Wholehouse Central Water Purifier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1" name="object 6"/>
          <p:cNvSpPr txBox="1"/>
          <p:nvPr/>
        </p:nvSpPr>
        <p:spPr>
          <a:xfrm>
            <a:off x="1447800" y="4419600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C065  5000F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683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325*338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170*495mm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6"/>
          <p:cNvSpPr txBox="1"/>
          <p:nvPr/>
        </p:nvSpPr>
        <p:spPr>
          <a:xfrm>
            <a:off x="7086600" y="4570095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C095  6000F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783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325*338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170*595mm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 descr="C:/Users/Administrator/AppData/Local/Temp/picturecompress_20210802122557/output_7.jpgoutput_7"/>
          <p:cNvPicPr/>
          <p:nvPr/>
        </p:nvPicPr>
        <p:blipFill>
          <a:blip r:embed="rId1"/>
          <a:stretch>
            <a:fillRect/>
          </a:stretch>
        </p:blipFill>
        <p:spPr>
          <a:xfrm>
            <a:off x="967739" y="2355011"/>
            <a:ext cx="4885944" cy="3862908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465576" y="6181216"/>
            <a:ext cx="961390" cy="381635"/>
            <a:chOff x="3465576" y="6181216"/>
            <a:chExt cx="961390" cy="381635"/>
          </a:xfrm>
        </p:grpSpPr>
        <p:sp>
          <p:nvSpPr>
            <p:cNvPr id="21" name="object 21"/>
            <p:cNvSpPr/>
            <p:nvPr/>
          </p:nvSpPr>
          <p:spPr>
            <a:xfrm>
              <a:off x="3465576" y="6181216"/>
              <a:ext cx="367665" cy="367030"/>
            </a:xfrm>
            <a:custGeom>
              <a:avLst/>
              <a:gdLst/>
              <a:ahLst/>
              <a:cxnLst/>
              <a:rect l="l" t="t" r="r" b="b"/>
              <a:pathLst>
                <a:path w="367664" h="367029">
                  <a:moveTo>
                    <a:pt x="183883" y="366941"/>
                  </a:moveTo>
                  <a:lnTo>
                    <a:pt x="135026" y="360385"/>
                  </a:lnTo>
                  <a:lnTo>
                    <a:pt x="91122" y="341874"/>
                  </a:lnTo>
                  <a:lnTo>
                    <a:pt x="53917" y="313145"/>
                  </a:lnTo>
                  <a:lnTo>
                    <a:pt x="25163" y="275933"/>
                  </a:lnTo>
                  <a:lnTo>
                    <a:pt x="6607" y="231975"/>
                  </a:lnTo>
                  <a:lnTo>
                    <a:pt x="0" y="183007"/>
                  </a:lnTo>
                  <a:lnTo>
                    <a:pt x="6607" y="134428"/>
                  </a:lnTo>
                  <a:lnTo>
                    <a:pt x="25163" y="90732"/>
                  </a:lnTo>
                  <a:lnTo>
                    <a:pt x="53917" y="53679"/>
                  </a:lnTo>
                  <a:lnTo>
                    <a:pt x="91122" y="25032"/>
                  </a:lnTo>
                  <a:lnTo>
                    <a:pt x="135026" y="6551"/>
                  </a:lnTo>
                  <a:lnTo>
                    <a:pt x="183883" y="0"/>
                  </a:lnTo>
                  <a:lnTo>
                    <a:pt x="232738" y="6553"/>
                  </a:lnTo>
                  <a:lnTo>
                    <a:pt x="276637" y="25049"/>
                  </a:lnTo>
                  <a:lnTo>
                    <a:pt x="313829" y="53738"/>
                  </a:lnTo>
                  <a:lnTo>
                    <a:pt x="342563" y="90871"/>
                  </a:lnTo>
                  <a:lnTo>
                    <a:pt x="361088" y="134700"/>
                  </a:lnTo>
                  <a:lnTo>
                    <a:pt x="367652" y="183476"/>
                  </a:lnTo>
                  <a:lnTo>
                    <a:pt x="361088" y="232247"/>
                  </a:lnTo>
                  <a:lnTo>
                    <a:pt x="342563" y="276073"/>
                  </a:lnTo>
                  <a:lnTo>
                    <a:pt x="313829" y="313204"/>
                  </a:lnTo>
                  <a:lnTo>
                    <a:pt x="276637" y="341891"/>
                  </a:lnTo>
                  <a:lnTo>
                    <a:pt x="232738" y="360387"/>
                  </a:lnTo>
                  <a:lnTo>
                    <a:pt x="183883" y="366941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058412" y="6195783"/>
              <a:ext cx="368300" cy="367030"/>
            </a:xfrm>
            <a:custGeom>
              <a:avLst/>
              <a:gdLst/>
              <a:ahLst/>
              <a:cxnLst/>
              <a:rect l="l" t="t" r="r" b="b"/>
              <a:pathLst>
                <a:path w="368300" h="367029">
                  <a:moveTo>
                    <a:pt x="184378" y="366941"/>
                  </a:moveTo>
                  <a:lnTo>
                    <a:pt x="135519" y="360388"/>
                  </a:lnTo>
                  <a:lnTo>
                    <a:pt x="91598" y="341899"/>
                  </a:lnTo>
                  <a:lnTo>
                    <a:pt x="54351" y="313229"/>
                  </a:lnTo>
                  <a:lnTo>
                    <a:pt x="25511" y="276133"/>
                  </a:lnTo>
                  <a:lnTo>
                    <a:pt x="6816" y="232365"/>
                  </a:lnTo>
                  <a:lnTo>
                    <a:pt x="0" y="183680"/>
                  </a:lnTo>
                  <a:lnTo>
                    <a:pt x="6816" y="134818"/>
                  </a:lnTo>
                  <a:lnTo>
                    <a:pt x="25511" y="90931"/>
                  </a:lnTo>
                  <a:lnTo>
                    <a:pt x="54351" y="53763"/>
                  </a:lnTo>
                  <a:lnTo>
                    <a:pt x="91598" y="25057"/>
                  </a:lnTo>
                  <a:lnTo>
                    <a:pt x="135519" y="6554"/>
                  </a:lnTo>
                  <a:lnTo>
                    <a:pt x="184378" y="0"/>
                  </a:lnTo>
                  <a:lnTo>
                    <a:pt x="233233" y="6553"/>
                  </a:lnTo>
                  <a:lnTo>
                    <a:pt x="277132" y="25049"/>
                  </a:lnTo>
                  <a:lnTo>
                    <a:pt x="314324" y="53736"/>
                  </a:lnTo>
                  <a:lnTo>
                    <a:pt x="343058" y="90868"/>
                  </a:lnTo>
                  <a:lnTo>
                    <a:pt x="361583" y="134693"/>
                  </a:lnTo>
                  <a:lnTo>
                    <a:pt x="368147" y="183464"/>
                  </a:lnTo>
                  <a:lnTo>
                    <a:pt x="361583" y="232240"/>
                  </a:lnTo>
                  <a:lnTo>
                    <a:pt x="343058" y="276069"/>
                  </a:lnTo>
                  <a:lnTo>
                    <a:pt x="314325" y="313202"/>
                  </a:lnTo>
                  <a:lnTo>
                    <a:pt x="277132" y="341891"/>
                  </a:lnTo>
                  <a:lnTo>
                    <a:pt x="233233" y="360387"/>
                  </a:lnTo>
                  <a:lnTo>
                    <a:pt x="184378" y="36694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00800" y="2209800"/>
            <a:ext cx="5305425" cy="3912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ROD2095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G.W: </a:t>
            </a:r>
            <a:r>
              <a:rPr spc="-4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Product Size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130*416*380mm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flow: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75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GDP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Ultra-thin design, with raw water TDS display, pure water TDS value display, with filter core replacement reminder function touch computer board, 75G self-priming water pump 75GRO film 3.2g plastic pressure barrel real real solenoid valve real real high/low pressure switch 1.5A power supply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92.jpgoutput_92"/>
          <p:cNvPicPr/>
          <p:nvPr/>
        </p:nvPicPr>
        <p:blipFill>
          <a:blip r:embed="rId1"/>
          <a:stretch>
            <a:fillRect/>
          </a:stretch>
        </p:blipFill>
        <p:spPr>
          <a:xfrm>
            <a:off x="1066545" y="2667127"/>
            <a:ext cx="5477256" cy="320649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743200" y="609600"/>
            <a:ext cx="7003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Wholehouse Central Water Purifier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1" name="object 6"/>
          <p:cNvSpPr txBox="1"/>
          <p:nvPr/>
        </p:nvSpPr>
        <p:spPr>
          <a:xfrm>
            <a:off x="6934200" y="3201035"/>
            <a:ext cx="518096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C6000E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710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300*255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170*595mm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2587751" y="1895855"/>
            <a:ext cx="7028072" cy="2674620"/>
            <a:chOff x="2587751" y="1895855"/>
            <a:chExt cx="7028072" cy="2674620"/>
          </a:xfrm>
        </p:grpSpPr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587751" y="1895855"/>
              <a:ext cx="2043683" cy="26746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7471" y="2018645"/>
              <a:ext cx="1548352" cy="2498410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2514600" y="696595"/>
            <a:ext cx="8577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SS U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ltra-filter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aucet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urifier</a:t>
            </a:r>
            <a:endParaRPr lang="zh-CN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2057400" y="4648200"/>
            <a:ext cx="379539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A97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13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0*310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object 6"/>
          <p:cNvSpPr txBox="1"/>
          <p:nvPr/>
        </p:nvSpPr>
        <p:spPr>
          <a:xfrm>
            <a:off x="7239000" y="4718685"/>
            <a:ext cx="379539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A97B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13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0*310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Administrator/AppData/Local/Temp/picturecompress_20210802122557/output_93.pngoutput_93"/>
          <p:cNvPicPr/>
          <p:nvPr/>
        </p:nvPicPr>
        <p:blipFill>
          <a:blip r:embed="rId1"/>
          <a:stretch>
            <a:fillRect/>
          </a:stretch>
        </p:blipFill>
        <p:spPr>
          <a:xfrm>
            <a:off x="8129272" y="1838606"/>
            <a:ext cx="1986151" cy="2777589"/>
          </a:xfrm>
          <a:prstGeom prst="rect">
            <a:avLst/>
          </a:prstGeom>
        </p:spPr>
      </p:pic>
      <p:pic>
        <p:nvPicPr>
          <p:cNvPr id="8" name="object 8" descr="C:/Users/Administrator/AppData/Local/Temp/picturecompress_20210802122557/output_94.jpgoutput_94"/>
          <p:cNvPicPr/>
          <p:nvPr/>
        </p:nvPicPr>
        <p:blipFill>
          <a:blip r:embed="rId2"/>
          <a:stretch>
            <a:fillRect/>
          </a:stretch>
        </p:blipFill>
        <p:spPr>
          <a:xfrm>
            <a:off x="2670175" y="1729740"/>
            <a:ext cx="2170430" cy="284099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514600" y="696595"/>
            <a:ext cx="8577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SS U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ltra-filter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aucet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urifier</a:t>
            </a:r>
            <a:endParaRPr lang="zh-CN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2057400" y="4648200"/>
            <a:ext cx="326009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TC1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315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*420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" name="object 6"/>
          <p:cNvSpPr txBox="1"/>
          <p:nvPr/>
        </p:nvSpPr>
        <p:spPr>
          <a:xfrm>
            <a:off x="7391400" y="4648200"/>
            <a:ext cx="3795395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A1000P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133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*280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mm	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133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*200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	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object 6" descr="C:/Users/Administrator/AppData/Local/Temp/picturecompress_20210802122557/output_95.jpgoutput_95"/>
          <p:cNvPicPr/>
          <p:nvPr/>
        </p:nvPicPr>
        <p:blipFill>
          <a:blip r:embed="rId1"/>
          <a:stretch>
            <a:fillRect/>
          </a:stretch>
        </p:blipFill>
        <p:spPr>
          <a:xfrm>
            <a:off x="2048510" y="1677670"/>
            <a:ext cx="2104390" cy="3055620"/>
          </a:xfrm>
          <a:prstGeom prst="rect">
            <a:avLst/>
          </a:prstGeom>
        </p:spPr>
      </p:pic>
      <p:pic>
        <p:nvPicPr>
          <p:cNvPr id="9" name="object 9" descr="C:/Users/Administrator/AppData/Local/Temp/picturecompress_20210802122557/output_96.jpgoutput_96"/>
          <p:cNvPicPr/>
          <p:nvPr/>
        </p:nvPicPr>
        <p:blipFill>
          <a:blip r:embed="rId2"/>
          <a:stretch>
            <a:fillRect/>
          </a:stretch>
        </p:blipFill>
        <p:spPr>
          <a:xfrm>
            <a:off x="7966075" y="1790700"/>
            <a:ext cx="1578610" cy="288671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514600" y="696595"/>
            <a:ext cx="8577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SS U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ltra-filter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aucet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urifier</a:t>
            </a:r>
            <a:endParaRPr lang="zh-CN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2057400" y="4648200"/>
            <a:ext cx="395478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A006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135*135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*460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*280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7086600" y="4677410"/>
            <a:ext cx="395478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T800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135*135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*460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*225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2550160" y="1568449"/>
            <a:ext cx="7680196" cy="3080004"/>
            <a:chOff x="2514600" y="1653539"/>
            <a:chExt cx="7680196" cy="3080004"/>
          </a:xfrm>
        </p:grpSpPr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514600" y="1842515"/>
              <a:ext cx="1982724" cy="2781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6985" y="1653539"/>
              <a:ext cx="3067811" cy="3080004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2514600" y="696595"/>
            <a:ext cx="8577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SS U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ltra-filter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aucet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urifier</a:t>
            </a:r>
            <a:endParaRPr lang="zh-CN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2057400" y="4648200"/>
            <a:ext cx="395478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A1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*310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" name="object 6"/>
          <p:cNvSpPr txBox="1"/>
          <p:nvPr/>
        </p:nvSpPr>
        <p:spPr>
          <a:xfrm>
            <a:off x="6934200" y="4648200"/>
            <a:ext cx="395478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A4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*310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specifications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10inch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59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UF超滤机系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 descr="C:/Users/Administrator/AppData/Local/Temp/picturecompress_20210802122557/output_97.pngoutput_97"/>
          <p:cNvPicPr/>
          <p:nvPr/>
        </p:nvPicPr>
        <p:blipFill>
          <a:blip r:embed="rId1"/>
          <a:stretch>
            <a:fillRect/>
          </a:stretch>
        </p:blipFill>
        <p:spPr>
          <a:xfrm>
            <a:off x="831850" y="1555750"/>
            <a:ext cx="5248910" cy="475805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514600" y="696595"/>
            <a:ext cx="8577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ltra-filter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aucet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urifier</a:t>
            </a:r>
            <a:endParaRPr lang="zh-CN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553200" y="2743200"/>
            <a:ext cx="3954780" cy="2139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T7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Flow Rate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0L/h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*310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Filter 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Material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Diatom ceramic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 descr="C:/Users/Administrator/AppData/Local/Temp/picturecompress_20210802122557/output_98.pngoutput_98"/>
          <p:cNvPicPr/>
          <p:nvPr/>
        </p:nvPicPr>
        <p:blipFill>
          <a:blip r:embed="rId1"/>
          <a:stretch>
            <a:fillRect/>
          </a:stretch>
        </p:blipFill>
        <p:spPr>
          <a:xfrm>
            <a:off x="929640" y="1269365"/>
            <a:ext cx="5449570" cy="54743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ure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achine</a:t>
            </a:r>
            <a:endParaRPr lang="zh-CN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553200" y="2743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D002  200G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Gross Weigh: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16KG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Filter Level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 Stages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400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*250*770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200GPM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 descr="C:/Users/Administrator/AppData/Local/Temp/picturecompress_20210802122557/output_99.pngoutput_99"/>
          <p:cNvPicPr/>
          <p:nvPr/>
        </p:nvPicPr>
        <p:blipFill>
          <a:blip r:embed="rId1"/>
          <a:stretch>
            <a:fillRect/>
          </a:stretch>
        </p:blipFill>
        <p:spPr>
          <a:xfrm>
            <a:off x="1185545" y="1583690"/>
            <a:ext cx="4814570" cy="509016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ure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achine</a:t>
            </a:r>
            <a:endParaRPr lang="zh-CN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553200" y="2743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D007  100G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Gross Weigh: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40KG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Filter Level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 Stages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550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*370*970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100GPM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5" name="object 15" descr="C:/Users/Administrator/AppData/Local/Temp/picturecompress_20210802122557/output_100.pngoutput_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299972" y="2010155"/>
            <a:ext cx="4349496" cy="47000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ure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achine</a:t>
            </a:r>
            <a:endParaRPr lang="zh-CN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6553200" y="2743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D007Y  100G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Gross Weigh: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40KG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Filter Level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 Stages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550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*370*970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100GPM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ure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achine</a:t>
            </a:r>
            <a:endParaRPr lang="zh-CN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D007S  200G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Gross Weigh: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40KG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Filter Level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 Stages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550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*370*970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200GPM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7" name="object 17" descr="C:/Users/Administrator/AppData/Local/Temp/picturecompress_20210802122557/output_101.pngoutput_10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8511" y="1903476"/>
            <a:ext cx="4715256" cy="49545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9" descr="C:/Users/Administrator/AppData/Local/Temp/picturecompress_20210802122557/output_8.pngoutput_8"/>
          <p:cNvPicPr/>
          <p:nvPr/>
        </p:nvPicPr>
        <p:blipFill>
          <a:blip r:embed="rId1"/>
          <a:stretch>
            <a:fillRect/>
          </a:stretch>
        </p:blipFill>
        <p:spPr>
          <a:xfrm>
            <a:off x="1168908" y="2421635"/>
            <a:ext cx="4802124" cy="366674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19938" y="2499677"/>
            <a:ext cx="432434" cy="2464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RO纯水机系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4600" y="685800"/>
            <a:ext cx="7748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RO Water Purifier Series</a:t>
            </a:r>
            <a:endParaRPr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29400" y="2133600"/>
            <a:ext cx="5305425" cy="3912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Item No.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  <a:r>
              <a:rPr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pc="-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STW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3005-1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G.W: </a:t>
            </a:r>
            <a:r>
              <a:rPr spc="-4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Product Size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：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485*150*385mm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Filter flow: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75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GDP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Accessories list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Ultra-thin design, with raw water TDS display, pure water TDS value display, with filter core replacement reminder function touch computer board, 75G self-priming water pump 75GRO film 3.2g plastic pressure barrel real real solenoid valve real real high/low pressure switch 1.5A power supply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ure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achine</a:t>
            </a:r>
            <a:endParaRPr lang="zh-CN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S10  100G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Gross Weigh: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40KG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Filter Level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 Stages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620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*400*1250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100GPM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object 6" descr="C:/Users/Administrator/AppData/Local/Temp/picturecompress_20210802122557/output_102.jpgoutput_102"/>
          <p:cNvPicPr/>
          <p:nvPr/>
        </p:nvPicPr>
        <p:blipFill>
          <a:blip r:embed="rId1"/>
          <a:stretch>
            <a:fillRect/>
          </a:stretch>
        </p:blipFill>
        <p:spPr>
          <a:xfrm>
            <a:off x="1363980" y="1619885"/>
            <a:ext cx="3113405" cy="512064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ure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achine</a:t>
            </a:r>
            <a:endParaRPr lang="zh-CN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STW-ROC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W10  100G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Gross Weigh: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40KG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Filter Level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 Stages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550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*370*1200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100GPM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1" name="object 21" descr="C:/Users/Administrator/AppData/Local/Temp/picturecompress_20210802122557/output_103.pngoutput_10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259079"/>
            <a:ext cx="6371844" cy="659892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Home Use 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Softener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STW-RSF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1200L  1200A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Usage: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 1-3 Persons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Resin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11L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525*325*615mm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1200LPH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object 13" descr="C:/Users/Administrator/AppData/Local/Temp/picturecompress_20210802122557/output_104.jpgoutput_104"/>
          <p:cNvPicPr/>
          <p:nvPr/>
        </p:nvPicPr>
        <p:blipFill>
          <a:blip r:embed="rId1"/>
          <a:stretch>
            <a:fillRect/>
          </a:stretch>
        </p:blipFill>
        <p:spPr>
          <a:xfrm>
            <a:off x="1685544" y="1903476"/>
            <a:ext cx="2763011" cy="466801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Home Use 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Softener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STW-RSF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2000L  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Usage: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4-7 Persons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Resin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25L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525*32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1070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2000LPH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13" descr="C:/Users/Administrator/AppData/Local/Temp/picturecompress_20210802122557/output_105.jpgoutput_105"/>
          <p:cNvPicPr/>
          <p:nvPr/>
        </p:nvPicPr>
        <p:blipFill>
          <a:blip r:embed="rId1"/>
          <a:stretch>
            <a:fillRect/>
          </a:stretch>
        </p:blipFill>
        <p:spPr>
          <a:xfrm>
            <a:off x="1927860" y="1728216"/>
            <a:ext cx="2298191" cy="498195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Home Use 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Softener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STW-RSF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2500L  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Usage: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5-8 Persons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Resin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28L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480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*3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12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1070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2000LPH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13" descr="C:/Users/Administrator/AppData/Local/Temp/picturecompress_20210802122557/output_106.jpgoutput_106"/>
          <p:cNvPicPr/>
          <p:nvPr/>
        </p:nvPicPr>
        <p:blipFill>
          <a:blip r:embed="rId1"/>
          <a:stretch>
            <a:fillRect/>
          </a:stretch>
        </p:blipFill>
        <p:spPr>
          <a:xfrm>
            <a:off x="1927860" y="1728216"/>
            <a:ext cx="2298191" cy="4981956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Home Use W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Softener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STW-RSF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S1200L  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Usage: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1-2 Persons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Resin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4KG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200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350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1200LPH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 descr="C:/Users/Administrator/AppData/Local/Temp/picturecompress_20210802122557/output_107.pngoutput_107"/>
          <p:cNvPicPr/>
          <p:nvPr/>
        </p:nvPicPr>
        <p:blipFill>
          <a:blip r:embed="rId1"/>
          <a:stretch>
            <a:fillRect/>
          </a:stretch>
        </p:blipFill>
        <p:spPr>
          <a:xfrm>
            <a:off x="1371726" y="1142873"/>
            <a:ext cx="3305555" cy="5740908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J086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Power: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Hot 2200W/Cold 70W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 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430*85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5L/h(≥90℃)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108.pngoutput_108"/>
          <p:cNvPicPr/>
          <p:nvPr/>
        </p:nvPicPr>
        <p:blipFill>
          <a:blip r:embed="rId1"/>
          <a:stretch>
            <a:fillRect/>
          </a:stretch>
        </p:blipFill>
        <p:spPr>
          <a:xfrm>
            <a:off x="1382267" y="2026920"/>
            <a:ext cx="3704844" cy="4773168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J087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Power: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Hot 2200W/Cold 70W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 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430*85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5L/h(≥90℃)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14" descr="C:/Users/Administrator/AppData/Local/Temp/picturecompress_20210802122557/output_109.pngoutput_109"/>
          <p:cNvPicPr/>
          <p:nvPr/>
        </p:nvPicPr>
        <p:blipFill>
          <a:blip r:embed="rId1"/>
          <a:stretch>
            <a:fillRect/>
          </a:stretch>
        </p:blipFill>
        <p:spPr>
          <a:xfrm>
            <a:off x="1595627" y="2026920"/>
            <a:ext cx="3337560" cy="483108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J088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Power: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Hot 2200W/Cold 70W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 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430*85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5L/h(≥90℃)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object 14" descr="C:/Users/Administrator/AppData/Local/Temp/picturecompress_20210802122557/output_110.pngoutput_110"/>
          <p:cNvPicPr/>
          <p:nvPr/>
        </p:nvPicPr>
        <p:blipFill>
          <a:blip r:embed="rId1"/>
          <a:stretch>
            <a:fillRect/>
          </a:stretch>
        </p:blipFill>
        <p:spPr>
          <a:xfrm>
            <a:off x="1534667" y="2026920"/>
            <a:ext cx="3334511" cy="483108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4538" y="2102802"/>
            <a:ext cx="432434" cy="287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405"/>
              </a:lnSpc>
            </a:pPr>
            <a:r>
              <a:rPr sz="32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商用纯水机系</a:t>
            </a:r>
            <a:r>
              <a:rPr sz="32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endParaRPr sz="3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88515" y="606425"/>
            <a:ext cx="774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Wall Hang Pipeline Water</a:t>
            </a:r>
            <a:r>
              <a:rPr lang="zh-CN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Purifier</a:t>
            </a:r>
            <a:endParaRPr lang="en-US" altLang="zh-C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6680200" y="2870200"/>
            <a:ext cx="3954780" cy="265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sz="2000" b="1" dirty="0">
                <a:solidFill>
                  <a:srgbClr val="FF0000"/>
                </a:solidFill>
                <a:latin typeface="Microsoft YaHei UI"/>
                <a:cs typeface="Microsoft YaHei UI"/>
              </a:rPr>
              <a:t>	</a:t>
            </a:r>
            <a:endParaRPr sz="2000" b="1" dirty="0">
              <a:solidFill>
                <a:srgbClr val="FF0000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Item No.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STW-ROD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J088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Power: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Hot 2200W/Cold 70W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Heat Power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550W</a:t>
            </a:r>
            <a:endParaRPr lang="en-US"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endParaRPr lang="en-US" sz="1600" b="1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2845" algn="l"/>
              </a:tabLst>
            </a:pPr>
            <a:r>
              <a:rPr lang="en-US"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Product Size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600" spc="10" dirty="0">
                <a:latin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*</a:t>
            </a:r>
            <a:r>
              <a:rPr lang="en-US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430*85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mm</a:t>
            </a:r>
            <a:endParaRPr sz="1600" spc="-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98000"/>
              </a:lnSpc>
              <a:spcBef>
                <a:spcPts val="255"/>
              </a:spcBef>
              <a:tabLst>
                <a:tab pos="2552065" algn="l"/>
                <a:tab pos="2653665" algn="l"/>
              </a:tabLst>
            </a:pPr>
            <a:r>
              <a:rPr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sz="16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low Speed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5L/h(≥90℃)</a:t>
            </a:r>
            <a:endParaRPr lang="en-US" sz="1600" spc="-75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object 14" descr="C:/Users/Administrator/AppData/Local/Temp/picturecompress_20210802122557/output_111.pngoutput_111"/>
          <p:cNvPicPr/>
          <p:nvPr/>
        </p:nvPicPr>
        <p:blipFill>
          <a:blip r:embed="rId1"/>
          <a:stretch>
            <a:fillRect/>
          </a:stretch>
        </p:blipFill>
        <p:spPr>
          <a:xfrm>
            <a:off x="1600072" y="1980945"/>
            <a:ext cx="3241548" cy="470306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7802.4,&quot;width&quot;:7425.59999999999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26993</Words>
  <Application>WPS 演示</Application>
  <PresentationFormat>On-screen Show (4:3)</PresentationFormat>
  <Paragraphs>1712</Paragraphs>
  <Slides>117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117</vt:i4>
      </vt:variant>
    </vt:vector>
  </HeadingPairs>
  <TitlesOfParts>
    <vt:vector size="127" baseType="lpstr">
      <vt:lpstr>Arial</vt:lpstr>
      <vt:lpstr>宋体</vt:lpstr>
      <vt:lpstr>Wingdings</vt:lpstr>
      <vt:lpstr>微软雅黑</vt:lpstr>
      <vt:lpstr>Arial MT</vt:lpstr>
      <vt:lpstr>Microsoft YaHei UI</vt:lpstr>
      <vt:lpstr>Segoe Print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拓奇膜集团</dc:title>
  <dc:creator/>
  <cp:lastModifiedBy>Administrator</cp:lastModifiedBy>
  <cp:revision>83</cp:revision>
  <dcterms:created xsi:type="dcterms:W3CDTF">2021-07-26T14:04:00Z</dcterms:created>
  <dcterms:modified xsi:type="dcterms:W3CDTF">2021-08-02T04:27:24Z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2020-07-31T08:00:00Z</vt:filetime>
  </property>
  <property fmtid="{D5CDD505-2E9C-101B-9397-08002B2CF9AE}" pid="3" name="Creator">
    <vt:lpwstr>WPS 演示</vt:lpwstr>
  </property>
  <property fmtid="{D5CDD505-2E9C-101B-9397-08002B2CF9AE}" pid="4" name="LastSaved">
    <vt:filetime>2021-07-28T08:00:00Z</vt:filetime>
  </property>
  <property fmtid="{D5CDD505-2E9C-101B-9397-08002B2CF9AE}" pid="5" name="ICV">
    <vt:lpwstr>9A1D97B534B04D91B5BB16E6D194187B</vt:lpwstr>
  </property>
  <property fmtid="{D5CDD505-2E9C-101B-9397-08002B2CF9AE}" pid="6" name="KSOProductBuildVer">
    <vt:lpwstr>2052-11.1.0.10667</vt:lpwstr>
  </property>
</Properties>
</file>